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ink/ink7.xml" ContentType="application/inkml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ink/ink15.xml" ContentType="application/inkml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ink/ink16.xml" ContentType="application/inkml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ink/ink17.xml" ContentType="application/inkml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ink/ink18.xml" ContentType="application/inkml+xml"/>
  <Override PartName="/ppt/ink/ink19.xml" ContentType="application/inkml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ink/ink20.xml" ContentType="application/inkml+xml"/>
  <Override PartName="/ppt/ink/ink21.xml" ContentType="application/inkml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ink/ink22.xml" ContentType="application/inkml+xml"/>
  <Override PartName="/ppt/ink/ink23.xml" ContentType="application/inkml+xml"/>
  <Override PartName="/ppt/ink/ink24.xml" ContentType="application/inkml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1"/>
  </p:sldMasterIdLst>
  <p:notesMasterIdLst>
    <p:notesMasterId r:id="rId55"/>
  </p:notesMasterIdLst>
  <p:handoutMasterIdLst>
    <p:handoutMasterId r:id="rId56"/>
  </p:handoutMasterIdLst>
  <p:sldIdLst>
    <p:sldId id="277" r:id="rId2"/>
    <p:sldId id="305" r:id="rId3"/>
    <p:sldId id="337" r:id="rId4"/>
    <p:sldId id="338" r:id="rId5"/>
    <p:sldId id="341" r:id="rId6"/>
    <p:sldId id="395" r:id="rId7"/>
    <p:sldId id="340" r:id="rId8"/>
    <p:sldId id="342" r:id="rId9"/>
    <p:sldId id="343" r:id="rId10"/>
    <p:sldId id="396" r:id="rId11"/>
    <p:sldId id="345" r:id="rId12"/>
    <p:sldId id="344" r:id="rId13"/>
    <p:sldId id="346" r:id="rId14"/>
    <p:sldId id="347" r:id="rId15"/>
    <p:sldId id="350" r:id="rId16"/>
    <p:sldId id="348" r:id="rId17"/>
    <p:sldId id="349" r:id="rId18"/>
    <p:sldId id="351" r:id="rId19"/>
    <p:sldId id="352" r:id="rId20"/>
    <p:sldId id="353" r:id="rId21"/>
    <p:sldId id="354" r:id="rId22"/>
    <p:sldId id="355" r:id="rId23"/>
    <p:sldId id="389" r:id="rId24"/>
    <p:sldId id="397" r:id="rId25"/>
    <p:sldId id="358" r:id="rId26"/>
    <p:sldId id="359" r:id="rId27"/>
    <p:sldId id="324" r:id="rId28"/>
    <p:sldId id="362" r:id="rId29"/>
    <p:sldId id="390" r:id="rId30"/>
    <p:sldId id="356" r:id="rId31"/>
    <p:sldId id="357" r:id="rId32"/>
    <p:sldId id="361" r:id="rId33"/>
    <p:sldId id="363" r:id="rId34"/>
    <p:sldId id="398" r:id="rId35"/>
    <p:sldId id="365" r:id="rId36"/>
    <p:sldId id="391" r:id="rId37"/>
    <p:sldId id="366" r:id="rId38"/>
    <p:sldId id="367" r:id="rId39"/>
    <p:sldId id="392" r:id="rId40"/>
    <p:sldId id="369" r:id="rId41"/>
    <p:sldId id="370" r:id="rId42"/>
    <p:sldId id="371" r:id="rId43"/>
    <p:sldId id="372" r:id="rId44"/>
    <p:sldId id="375" r:id="rId45"/>
    <p:sldId id="377" r:id="rId46"/>
    <p:sldId id="378" r:id="rId47"/>
    <p:sldId id="393" r:id="rId48"/>
    <p:sldId id="382" r:id="rId49"/>
    <p:sldId id="383" r:id="rId50"/>
    <p:sldId id="384" r:id="rId51"/>
    <p:sldId id="386" r:id="rId52"/>
    <p:sldId id="387" r:id="rId53"/>
    <p:sldId id="336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CFF"/>
    <a:srgbClr val="FF40FF"/>
    <a:srgbClr val="00A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99B32C-D01F-5749-A36C-64461DD9E8B4}" v="147" dt="2026-06-01T07:06:01.8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22"/>
    <p:restoredTop sz="94671"/>
  </p:normalViewPr>
  <p:slideViewPr>
    <p:cSldViewPr snapToGrid="0" snapToObjects="1">
      <p:cViewPr varScale="1">
        <p:scale>
          <a:sx n="117" d="100"/>
          <a:sy n="117" d="100"/>
        </p:scale>
        <p:origin x="184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7" d="100"/>
          <a:sy n="137" d="100"/>
        </p:scale>
        <p:origin x="17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ello Pavan" userId="5a39efac-2bc9-414b-9953-6ac81e5621c5" providerId="ADAL" clId="{7BE91595-1D9A-5354-9357-24E8502EDDF5}"/>
    <pc:docChg chg="undo custSel addSld delSld modSld sldOrd modMainMaster">
      <pc:chgData name="Marcello Pavan" userId="5a39efac-2bc9-414b-9953-6ac81e5621c5" providerId="ADAL" clId="{7BE91595-1D9A-5354-9357-24E8502EDDF5}" dt="2026-06-01T07:06:13.529" v="1580" actId="1076"/>
      <pc:docMkLst>
        <pc:docMk/>
      </pc:docMkLst>
      <pc:sldChg chg="modSp mod">
        <pc:chgData name="Marcello Pavan" userId="5a39efac-2bc9-414b-9953-6ac81e5621c5" providerId="ADAL" clId="{7BE91595-1D9A-5354-9357-24E8502EDDF5}" dt="2026-06-01T05:34:51.318" v="21" actId="20577"/>
        <pc:sldMkLst>
          <pc:docMk/>
          <pc:sldMk cId="242708350" sldId="277"/>
        </pc:sldMkLst>
        <pc:spChg chg="mod">
          <ac:chgData name="Marcello Pavan" userId="5a39efac-2bc9-414b-9953-6ac81e5621c5" providerId="ADAL" clId="{7BE91595-1D9A-5354-9357-24E8502EDDF5}" dt="2026-06-01T05:34:51.318" v="21" actId="20577"/>
          <ac:spMkLst>
            <pc:docMk/>
            <pc:sldMk cId="242708350" sldId="277"/>
            <ac:spMk id="2" creationId="{00000000-0000-0000-0000-000000000000}"/>
          </ac:spMkLst>
        </pc:spChg>
        <pc:spChg chg="mod">
          <ac:chgData name="Marcello Pavan" userId="5a39efac-2bc9-414b-9953-6ac81e5621c5" providerId="ADAL" clId="{7BE91595-1D9A-5354-9357-24E8502EDDF5}" dt="2026-05-29T23:42:05.964" v="5" actId="20577"/>
          <ac:spMkLst>
            <pc:docMk/>
            <pc:sldMk cId="242708350" sldId="277"/>
            <ac:spMk id="3" creationId="{00000000-0000-0000-0000-000000000000}"/>
          </ac:spMkLst>
        </pc:spChg>
      </pc:sldChg>
      <pc:sldChg chg="modSp">
        <pc:chgData name="Marcello Pavan" userId="5a39efac-2bc9-414b-9953-6ac81e5621c5" providerId="ADAL" clId="{7BE91595-1D9A-5354-9357-24E8502EDDF5}" dt="2026-06-01T05:35:29.361" v="46" actId="20577"/>
        <pc:sldMkLst>
          <pc:docMk/>
          <pc:sldMk cId="1941045250" sldId="305"/>
        </pc:sldMkLst>
        <pc:graphicFrameChg chg="mod">
          <ac:chgData name="Marcello Pavan" userId="5a39efac-2bc9-414b-9953-6ac81e5621c5" providerId="ADAL" clId="{7BE91595-1D9A-5354-9357-24E8502EDDF5}" dt="2026-06-01T05:35:29.361" v="46" actId="20577"/>
          <ac:graphicFrameMkLst>
            <pc:docMk/>
            <pc:sldMk cId="1941045250" sldId="305"/>
            <ac:graphicFrameMk id="5" creationId="{DD0B190F-9CE0-1CC8-8227-C97035AB5D07}"/>
          </ac:graphicFrameMkLst>
        </pc:graphicFrameChg>
      </pc:sldChg>
      <pc:sldChg chg="addSp modSp mod">
        <pc:chgData name="Marcello Pavan" userId="5a39efac-2bc9-414b-9953-6ac81e5621c5" providerId="ADAL" clId="{7BE91595-1D9A-5354-9357-24E8502EDDF5}" dt="2026-06-01T05:45:47.938" v="214" actId="404"/>
        <pc:sldMkLst>
          <pc:docMk/>
          <pc:sldMk cId="2988340368" sldId="337"/>
        </pc:sldMkLst>
        <pc:spChg chg="mod">
          <ac:chgData name="Marcello Pavan" userId="5a39efac-2bc9-414b-9953-6ac81e5621c5" providerId="ADAL" clId="{7BE91595-1D9A-5354-9357-24E8502EDDF5}" dt="2026-06-01T05:45:36.426" v="197" actId="1037"/>
          <ac:spMkLst>
            <pc:docMk/>
            <pc:sldMk cId="2988340368" sldId="337"/>
            <ac:spMk id="2" creationId="{3C188221-AAA2-5308-C376-7BED9A1BACA9}"/>
          </ac:spMkLst>
        </pc:spChg>
        <pc:spChg chg="mod">
          <ac:chgData name="Marcello Pavan" userId="5a39efac-2bc9-414b-9953-6ac81e5621c5" providerId="ADAL" clId="{7BE91595-1D9A-5354-9357-24E8502EDDF5}" dt="2026-06-01T05:45:47.938" v="214" actId="404"/>
          <ac:spMkLst>
            <pc:docMk/>
            <pc:sldMk cId="2988340368" sldId="337"/>
            <ac:spMk id="5" creationId="{0B4C54B3-E30E-CC29-A953-75CAD09F5E1D}"/>
          </ac:spMkLst>
        </pc:spChg>
        <pc:picChg chg="add mod">
          <ac:chgData name="Marcello Pavan" userId="5a39efac-2bc9-414b-9953-6ac81e5621c5" providerId="ADAL" clId="{7BE91595-1D9A-5354-9357-24E8502EDDF5}" dt="2026-06-01T05:44:31.480" v="177" actId="1038"/>
          <ac:picMkLst>
            <pc:docMk/>
            <pc:sldMk cId="2988340368" sldId="337"/>
            <ac:picMk id="3" creationId="{A5274F8D-D451-5A6A-3DD4-C57EE7026DFF}"/>
          </ac:picMkLst>
        </pc:picChg>
        <pc:picChg chg="mod">
          <ac:chgData name="Marcello Pavan" userId="5a39efac-2bc9-414b-9953-6ac81e5621c5" providerId="ADAL" clId="{7BE91595-1D9A-5354-9357-24E8502EDDF5}" dt="2026-06-01T05:44:15.931" v="169" actId="1076"/>
          <ac:picMkLst>
            <pc:docMk/>
            <pc:sldMk cId="2988340368" sldId="337"/>
            <ac:picMk id="7" creationId="{8E0704B6-8F4B-7518-42D2-AE931AB29C82}"/>
          </ac:picMkLst>
        </pc:picChg>
        <pc:picChg chg="mod modCrop">
          <ac:chgData name="Marcello Pavan" userId="5a39efac-2bc9-414b-9953-6ac81e5621c5" providerId="ADAL" clId="{7BE91595-1D9A-5354-9357-24E8502EDDF5}" dt="2026-06-01T05:44:19.114" v="170" actId="1076"/>
          <ac:picMkLst>
            <pc:docMk/>
            <pc:sldMk cId="2988340368" sldId="337"/>
            <ac:picMk id="8" creationId="{BCD48C7D-8A22-F304-0FFC-C37D23E9CC90}"/>
          </ac:picMkLst>
        </pc:picChg>
        <pc:picChg chg="mod">
          <ac:chgData name="Marcello Pavan" userId="5a39efac-2bc9-414b-9953-6ac81e5621c5" providerId="ADAL" clId="{7BE91595-1D9A-5354-9357-24E8502EDDF5}" dt="2026-06-01T05:44:29.111" v="174" actId="1036"/>
          <ac:picMkLst>
            <pc:docMk/>
            <pc:sldMk cId="2988340368" sldId="337"/>
            <ac:picMk id="9" creationId="{2AA1E8DE-9839-49C5-DE42-DA57056DB93A}"/>
          </ac:picMkLst>
        </pc:picChg>
      </pc:sldChg>
      <pc:sldChg chg="modSp mod">
        <pc:chgData name="Marcello Pavan" userId="5a39efac-2bc9-414b-9953-6ac81e5621c5" providerId="ADAL" clId="{7BE91595-1D9A-5354-9357-24E8502EDDF5}" dt="2026-06-01T05:46:06.132" v="222" actId="20577"/>
        <pc:sldMkLst>
          <pc:docMk/>
          <pc:sldMk cId="1917379245" sldId="338"/>
        </pc:sldMkLst>
        <pc:spChg chg="mod">
          <ac:chgData name="Marcello Pavan" userId="5a39efac-2bc9-414b-9953-6ac81e5621c5" providerId="ADAL" clId="{7BE91595-1D9A-5354-9357-24E8502EDDF5}" dt="2026-06-01T05:46:06.132" v="222" actId="20577"/>
          <ac:spMkLst>
            <pc:docMk/>
            <pc:sldMk cId="1917379245" sldId="338"/>
            <ac:spMk id="2" creationId="{3C188221-AAA2-5308-C376-7BED9A1BACA9}"/>
          </ac:spMkLst>
        </pc:spChg>
      </pc:sldChg>
      <pc:sldChg chg="modSp mod">
        <pc:chgData name="Marcello Pavan" userId="5a39efac-2bc9-414b-9953-6ac81e5621c5" providerId="ADAL" clId="{7BE91595-1D9A-5354-9357-24E8502EDDF5}" dt="2026-06-01T05:53:58.673" v="402" actId="20577"/>
        <pc:sldMkLst>
          <pc:docMk/>
          <pc:sldMk cId="4111060540" sldId="340"/>
        </pc:sldMkLst>
        <pc:spChg chg="mod">
          <ac:chgData name="Marcello Pavan" userId="5a39efac-2bc9-414b-9953-6ac81e5621c5" providerId="ADAL" clId="{7BE91595-1D9A-5354-9357-24E8502EDDF5}" dt="2026-06-01T05:53:58.673" v="402" actId="20577"/>
          <ac:spMkLst>
            <pc:docMk/>
            <pc:sldMk cId="4111060540" sldId="340"/>
            <ac:spMk id="3" creationId="{2C14CD5D-9B0F-C188-1DBE-B0405438A10B}"/>
          </ac:spMkLst>
        </pc:spChg>
      </pc:sldChg>
      <pc:sldChg chg="modSp mod modNotesTx">
        <pc:chgData name="Marcello Pavan" userId="5a39efac-2bc9-414b-9953-6ac81e5621c5" providerId="ADAL" clId="{7BE91595-1D9A-5354-9357-24E8502EDDF5}" dt="2026-06-01T05:48:18.493" v="280" actId="403"/>
        <pc:sldMkLst>
          <pc:docMk/>
          <pc:sldMk cId="953647344" sldId="341"/>
        </pc:sldMkLst>
        <pc:spChg chg="mod">
          <ac:chgData name="Marcello Pavan" userId="5a39efac-2bc9-414b-9953-6ac81e5621c5" providerId="ADAL" clId="{7BE91595-1D9A-5354-9357-24E8502EDDF5}" dt="2026-06-01T05:47:14.574" v="238" actId="1076"/>
          <ac:spMkLst>
            <pc:docMk/>
            <pc:sldMk cId="953647344" sldId="341"/>
            <ac:spMk id="2" creationId="{9252B627-BCAE-F364-A6E1-012F3D015046}"/>
          </ac:spMkLst>
        </pc:spChg>
        <pc:spChg chg="mod">
          <ac:chgData name="Marcello Pavan" userId="5a39efac-2bc9-414b-9953-6ac81e5621c5" providerId="ADAL" clId="{7BE91595-1D9A-5354-9357-24E8502EDDF5}" dt="2026-06-01T05:47:51.502" v="240" actId="20577"/>
          <ac:spMkLst>
            <pc:docMk/>
            <pc:sldMk cId="953647344" sldId="341"/>
            <ac:spMk id="3" creationId="{2C14CD5D-9B0F-C188-1DBE-B0405438A10B}"/>
          </ac:spMkLst>
        </pc:spChg>
      </pc:sldChg>
      <pc:sldChg chg="modSp mod">
        <pc:chgData name="Marcello Pavan" userId="5a39efac-2bc9-414b-9953-6ac81e5621c5" providerId="ADAL" clId="{7BE91595-1D9A-5354-9357-24E8502EDDF5}" dt="2026-06-01T05:56:25.861" v="462" actId="114"/>
        <pc:sldMkLst>
          <pc:docMk/>
          <pc:sldMk cId="11915494" sldId="343"/>
        </pc:sldMkLst>
        <pc:spChg chg="mod">
          <ac:chgData name="Marcello Pavan" userId="5a39efac-2bc9-414b-9953-6ac81e5621c5" providerId="ADAL" clId="{7BE91595-1D9A-5354-9357-24E8502EDDF5}" dt="2026-06-01T05:56:25.861" v="462" actId="114"/>
          <ac:spMkLst>
            <pc:docMk/>
            <pc:sldMk cId="11915494" sldId="343"/>
            <ac:spMk id="2" creationId="{3C188221-AAA2-5308-C376-7BED9A1BACA9}"/>
          </ac:spMkLst>
        </pc:spChg>
      </pc:sldChg>
      <pc:sldChg chg="addSp delSp modSp mod">
        <pc:chgData name="Marcello Pavan" userId="5a39efac-2bc9-414b-9953-6ac81e5621c5" providerId="ADAL" clId="{7BE91595-1D9A-5354-9357-24E8502EDDF5}" dt="2026-06-01T06:09:03.822" v="915" actId="14100"/>
        <pc:sldMkLst>
          <pc:docMk/>
          <pc:sldMk cId="108670036" sldId="344"/>
        </pc:sldMkLst>
        <pc:spChg chg="mod">
          <ac:chgData name="Marcello Pavan" userId="5a39efac-2bc9-414b-9953-6ac81e5621c5" providerId="ADAL" clId="{7BE91595-1D9A-5354-9357-24E8502EDDF5}" dt="2026-06-01T06:09:03.822" v="915" actId="14100"/>
          <ac:spMkLst>
            <pc:docMk/>
            <pc:sldMk cId="108670036" sldId="344"/>
            <ac:spMk id="2" creationId="{9252B627-BCAE-F364-A6E1-012F3D015046}"/>
          </ac:spMkLst>
        </pc:spChg>
        <pc:spChg chg="del mod">
          <ac:chgData name="Marcello Pavan" userId="5a39efac-2bc9-414b-9953-6ac81e5621c5" providerId="ADAL" clId="{7BE91595-1D9A-5354-9357-24E8502EDDF5}" dt="2026-06-01T06:05:42.568" v="669" actId="478"/>
          <ac:spMkLst>
            <pc:docMk/>
            <pc:sldMk cId="108670036" sldId="344"/>
            <ac:spMk id="6" creationId="{BB0DEE21-1DE2-5738-0C4D-3E85B4928C55}"/>
          </ac:spMkLst>
        </pc:spChg>
        <pc:spChg chg="mod">
          <ac:chgData name="Marcello Pavan" userId="5a39efac-2bc9-414b-9953-6ac81e5621c5" providerId="ADAL" clId="{7BE91595-1D9A-5354-9357-24E8502EDDF5}" dt="2026-06-01T05:58:47.368" v="481" actId="14100"/>
          <ac:spMkLst>
            <pc:docMk/>
            <pc:sldMk cId="108670036" sldId="344"/>
            <ac:spMk id="7" creationId="{98EFFC75-0FC2-BF18-4CD0-927411DD6F50}"/>
          </ac:spMkLst>
        </pc:spChg>
        <pc:spChg chg="add del mod">
          <ac:chgData name="Marcello Pavan" userId="5a39efac-2bc9-414b-9953-6ac81e5621c5" providerId="ADAL" clId="{7BE91595-1D9A-5354-9357-24E8502EDDF5}" dt="2026-06-01T06:05:58.104" v="672" actId="478"/>
          <ac:spMkLst>
            <pc:docMk/>
            <pc:sldMk cId="108670036" sldId="344"/>
            <ac:spMk id="8" creationId="{50D61AA5-9BE9-EF8D-A71C-092185CA2660}"/>
          </ac:spMkLst>
        </pc:spChg>
        <pc:spChg chg="mod">
          <ac:chgData name="Marcello Pavan" userId="5a39efac-2bc9-414b-9953-6ac81e5621c5" providerId="ADAL" clId="{7BE91595-1D9A-5354-9357-24E8502EDDF5}" dt="2026-06-01T05:59:33.633" v="532" actId="14100"/>
          <ac:spMkLst>
            <pc:docMk/>
            <pc:sldMk cId="108670036" sldId="344"/>
            <ac:spMk id="9" creationId="{21C8AE67-98F2-DE27-25B8-C23D35B18584}"/>
          </ac:spMkLst>
        </pc:spChg>
        <pc:spChg chg="add mod">
          <ac:chgData name="Marcello Pavan" userId="5a39efac-2bc9-414b-9953-6ac81e5621c5" providerId="ADAL" clId="{7BE91595-1D9A-5354-9357-24E8502EDDF5}" dt="2026-06-01T06:07:26.328" v="794" actId="14100"/>
          <ac:spMkLst>
            <pc:docMk/>
            <pc:sldMk cId="108670036" sldId="344"/>
            <ac:spMk id="14" creationId="{CEC64538-C9B2-1D08-17B3-4DC3E2256C88}"/>
          </ac:spMkLst>
        </pc:spChg>
        <pc:picChg chg="mod">
          <ac:chgData name="Marcello Pavan" userId="5a39efac-2bc9-414b-9953-6ac81e5621c5" providerId="ADAL" clId="{7BE91595-1D9A-5354-9357-24E8502EDDF5}" dt="2026-06-01T06:06:43.806" v="710" actId="1076"/>
          <ac:picMkLst>
            <pc:docMk/>
            <pc:sldMk cId="108670036" sldId="344"/>
            <ac:picMk id="5" creationId="{F625E3DC-E208-71A2-01EA-C2DE1175C2EB}"/>
          </ac:picMkLst>
        </pc:picChg>
        <pc:picChg chg="add mod">
          <ac:chgData name="Marcello Pavan" userId="5a39efac-2bc9-414b-9953-6ac81e5621c5" providerId="ADAL" clId="{7BE91595-1D9A-5354-9357-24E8502EDDF5}" dt="2026-06-01T06:06:28.415" v="707" actId="14100"/>
          <ac:picMkLst>
            <pc:docMk/>
            <pc:sldMk cId="108670036" sldId="344"/>
            <ac:picMk id="13" creationId="{CD615E0B-3D99-3399-632C-9D26AC63D00F}"/>
          </ac:picMkLst>
        </pc:picChg>
        <pc:inkChg chg="add mod">
          <ac:chgData name="Marcello Pavan" userId="5a39efac-2bc9-414b-9953-6ac81e5621c5" providerId="ADAL" clId="{7BE91595-1D9A-5354-9357-24E8502EDDF5}" dt="2026-06-01T06:00:03.504" v="588" actId="1035"/>
          <ac:inkMkLst>
            <pc:docMk/>
            <pc:sldMk cId="108670036" sldId="344"/>
            <ac:inkMk id="3" creationId="{21BC5DFB-04C6-C172-4908-FBDE68667320}"/>
          </ac:inkMkLst>
        </pc:inkChg>
        <pc:inkChg chg="del">
          <ac:chgData name="Marcello Pavan" userId="5a39efac-2bc9-414b-9953-6ac81e5621c5" providerId="ADAL" clId="{7BE91595-1D9A-5354-9357-24E8502EDDF5}" dt="2026-06-01T05:59:06.066" v="528" actId="478"/>
          <ac:inkMkLst>
            <pc:docMk/>
            <pc:sldMk cId="108670036" sldId="344"/>
            <ac:inkMk id="10" creationId="{1860746D-2EA7-14C6-20DD-0A6B2FC719C2}"/>
          </ac:inkMkLst>
        </pc:inkChg>
        <pc:inkChg chg="del">
          <ac:chgData name="Marcello Pavan" userId="5a39efac-2bc9-414b-9953-6ac81e5621c5" providerId="ADAL" clId="{7BE91595-1D9A-5354-9357-24E8502EDDF5}" dt="2026-06-01T05:59:08.193" v="529" actId="478"/>
          <ac:inkMkLst>
            <pc:docMk/>
            <pc:sldMk cId="108670036" sldId="344"/>
            <ac:inkMk id="11" creationId="{F9CE16DB-35B1-91FD-2409-33974F0EF48A}"/>
          </ac:inkMkLst>
        </pc:inkChg>
        <pc:inkChg chg="del">
          <ac:chgData name="Marcello Pavan" userId="5a39efac-2bc9-414b-9953-6ac81e5621c5" providerId="ADAL" clId="{7BE91595-1D9A-5354-9357-24E8502EDDF5}" dt="2026-06-01T05:59:20.386" v="530" actId="478"/>
          <ac:inkMkLst>
            <pc:docMk/>
            <pc:sldMk cId="108670036" sldId="344"/>
            <ac:inkMk id="12" creationId="{FFDDDB3D-1740-608C-69DE-CE259BAE4679}"/>
          </ac:inkMkLst>
        </pc:inkChg>
        <pc:inkChg chg="del mod">
          <ac:chgData name="Marcello Pavan" userId="5a39efac-2bc9-414b-9953-6ac81e5621c5" providerId="ADAL" clId="{7BE91595-1D9A-5354-9357-24E8502EDDF5}" dt="2026-06-01T06:05:45.805" v="670" actId="478"/>
          <ac:inkMkLst>
            <pc:docMk/>
            <pc:sldMk cId="108670036" sldId="344"/>
            <ac:inkMk id="15" creationId="{E308D280-6149-C308-E6E1-138CF0A8FC62}"/>
          </ac:inkMkLst>
        </pc:inkChg>
        <pc:inkChg chg="del">
          <ac:chgData name="Marcello Pavan" userId="5a39efac-2bc9-414b-9953-6ac81e5621c5" providerId="ADAL" clId="{7BE91595-1D9A-5354-9357-24E8502EDDF5}" dt="2026-06-01T05:59:43.153" v="547" actId="478"/>
          <ac:inkMkLst>
            <pc:docMk/>
            <pc:sldMk cId="108670036" sldId="344"/>
            <ac:inkMk id="16" creationId="{D2CB5829-63B4-DE52-79AA-5A8A42554AB2}"/>
          </ac:inkMkLst>
        </pc:inkChg>
        <pc:inkChg chg="del mod">
          <ac:chgData name="Marcello Pavan" userId="5a39efac-2bc9-414b-9953-6ac81e5621c5" providerId="ADAL" clId="{7BE91595-1D9A-5354-9357-24E8502EDDF5}" dt="2026-06-01T06:05:47.839" v="671" actId="478"/>
          <ac:inkMkLst>
            <pc:docMk/>
            <pc:sldMk cId="108670036" sldId="344"/>
            <ac:inkMk id="17" creationId="{822B6859-ABE2-8153-D0A0-042E009B8097}"/>
          </ac:inkMkLst>
        </pc:inkChg>
      </pc:sldChg>
      <pc:sldChg chg="modSp mod ord">
        <pc:chgData name="Marcello Pavan" userId="5a39efac-2bc9-414b-9953-6ac81e5621c5" providerId="ADAL" clId="{7BE91595-1D9A-5354-9357-24E8502EDDF5}" dt="2026-06-01T06:03:55.029" v="658" actId="14100"/>
        <pc:sldMkLst>
          <pc:docMk/>
          <pc:sldMk cId="845536403" sldId="345"/>
        </pc:sldMkLst>
        <pc:spChg chg="mod">
          <ac:chgData name="Marcello Pavan" userId="5a39efac-2bc9-414b-9953-6ac81e5621c5" providerId="ADAL" clId="{7BE91595-1D9A-5354-9357-24E8502EDDF5}" dt="2026-06-01T06:03:55.029" v="658" actId="14100"/>
          <ac:spMkLst>
            <pc:docMk/>
            <pc:sldMk cId="845536403" sldId="345"/>
            <ac:spMk id="13" creationId="{E9403430-4E01-BADB-1C17-9B8B96F1ED76}"/>
          </ac:spMkLst>
        </pc:spChg>
        <pc:spChg chg="mod">
          <ac:chgData name="Marcello Pavan" userId="5a39efac-2bc9-414b-9953-6ac81e5621c5" providerId="ADAL" clId="{7BE91595-1D9A-5354-9357-24E8502EDDF5}" dt="2026-06-01T06:03:32.149" v="657" actId="14100"/>
          <ac:spMkLst>
            <pc:docMk/>
            <pc:sldMk cId="845536403" sldId="345"/>
            <ac:spMk id="14" creationId="{5CFC727D-8D42-0663-5294-734A5B037048}"/>
          </ac:spMkLst>
        </pc:spChg>
        <pc:picChg chg="mod">
          <ac:chgData name="Marcello Pavan" userId="5a39efac-2bc9-414b-9953-6ac81e5621c5" providerId="ADAL" clId="{7BE91595-1D9A-5354-9357-24E8502EDDF5}" dt="2026-06-01T06:02:42.245" v="653" actId="14100"/>
          <ac:picMkLst>
            <pc:docMk/>
            <pc:sldMk cId="845536403" sldId="345"/>
            <ac:picMk id="8" creationId="{7AA191EA-5C49-0D7B-BD92-0FF51EFEDF5A}"/>
          </ac:picMkLst>
        </pc:picChg>
      </pc:sldChg>
      <pc:sldChg chg="addSp modSp mod">
        <pc:chgData name="Marcello Pavan" userId="5a39efac-2bc9-414b-9953-6ac81e5621c5" providerId="ADAL" clId="{7BE91595-1D9A-5354-9357-24E8502EDDF5}" dt="2026-06-01T06:10:02.020" v="973" actId="20577"/>
        <pc:sldMkLst>
          <pc:docMk/>
          <pc:sldMk cId="1780685941" sldId="346"/>
        </pc:sldMkLst>
        <pc:spChg chg="add mod">
          <ac:chgData name="Marcello Pavan" userId="5a39efac-2bc9-414b-9953-6ac81e5621c5" providerId="ADAL" clId="{7BE91595-1D9A-5354-9357-24E8502EDDF5}" dt="2026-06-01T06:10:02.020" v="973" actId="20577"/>
          <ac:spMkLst>
            <pc:docMk/>
            <pc:sldMk cId="1780685941" sldId="346"/>
            <ac:spMk id="5" creationId="{0A3F9838-DAFF-89DE-A0CE-5BD20E025441}"/>
          </ac:spMkLst>
        </pc:spChg>
        <pc:spChg chg="mod">
          <ac:chgData name="Marcello Pavan" userId="5a39efac-2bc9-414b-9953-6ac81e5621c5" providerId="ADAL" clId="{7BE91595-1D9A-5354-9357-24E8502EDDF5}" dt="2026-06-01T06:09:23.602" v="919" actId="1076"/>
          <ac:spMkLst>
            <pc:docMk/>
            <pc:sldMk cId="1780685941" sldId="346"/>
            <ac:spMk id="18" creationId="{AE1EF7DA-A12A-BF2B-20A7-B333CC6A77FE}"/>
          </ac:spMkLst>
        </pc:spChg>
      </pc:sldChg>
      <pc:sldChg chg="modSp mod modNotesTx">
        <pc:chgData name="Marcello Pavan" userId="5a39efac-2bc9-414b-9953-6ac81e5621c5" providerId="ADAL" clId="{7BE91595-1D9A-5354-9357-24E8502EDDF5}" dt="2026-06-01T06:12:31.627" v="1044" actId="20577"/>
        <pc:sldMkLst>
          <pc:docMk/>
          <pc:sldMk cId="466014931" sldId="348"/>
        </pc:sldMkLst>
        <pc:spChg chg="mod">
          <ac:chgData name="Marcello Pavan" userId="5a39efac-2bc9-414b-9953-6ac81e5621c5" providerId="ADAL" clId="{7BE91595-1D9A-5354-9357-24E8502EDDF5}" dt="2026-06-01T06:11:07.874" v="982" actId="1035"/>
          <ac:spMkLst>
            <pc:docMk/>
            <pc:sldMk cId="466014931" sldId="348"/>
            <ac:spMk id="8" creationId="{90962A4B-7DBD-57A6-EA47-2E363EC0FBA0}"/>
          </ac:spMkLst>
        </pc:spChg>
        <pc:spChg chg="mod">
          <ac:chgData name="Marcello Pavan" userId="5a39efac-2bc9-414b-9953-6ac81e5621c5" providerId="ADAL" clId="{7BE91595-1D9A-5354-9357-24E8502EDDF5}" dt="2026-06-01T06:12:31.627" v="1044" actId="20577"/>
          <ac:spMkLst>
            <pc:docMk/>
            <pc:sldMk cId="466014931" sldId="348"/>
            <ac:spMk id="18" creationId="{AE1EF7DA-A12A-BF2B-20A7-B333CC6A77FE}"/>
          </ac:spMkLst>
        </pc:spChg>
      </pc:sldChg>
      <pc:sldChg chg="modSp mod modNotesTx">
        <pc:chgData name="Marcello Pavan" userId="5a39efac-2bc9-414b-9953-6ac81e5621c5" providerId="ADAL" clId="{7BE91595-1D9A-5354-9357-24E8502EDDF5}" dt="2026-06-01T06:14:40.191" v="1093" actId="113"/>
        <pc:sldMkLst>
          <pc:docMk/>
          <pc:sldMk cId="4239821542" sldId="349"/>
        </pc:sldMkLst>
        <pc:spChg chg="mod">
          <ac:chgData name="Marcello Pavan" userId="5a39efac-2bc9-414b-9953-6ac81e5621c5" providerId="ADAL" clId="{7BE91595-1D9A-5354-9357-24E8502EDDF5}" dt="2026-06-01T06:14:40.191" v="1093" actId="113"/>
          <ac:spMkLst>
            <pc:docMk/>
            <pc:sldMk cId="4239821542" sldId="349"/>
            <ac:spMk id="10" creationId="{BEC56179-954E-2D28-5BCE-6DE55C25F632}"/>
          </ac:spMkLst>
        </pc:spChg>
      </pc:sldChg>
      <pc:sldChg chg="modSp mod">
        <pc:chgData name="Marcello Pavan" userId="5a39efac-2bc9-414b-9953-6ac81e5621c5" providerId="ADAL" clId="{7BE91595-1D9A-5354-9357-24E8502EDDF5}" dt="2026-06-01T06:15:30.314" v="1110"/>
        <pc:sldMkLst>
          <pc:docMk/>
          <pc:sldMk cId="2282265873" sldId="351"/>
        </pc:sldMkLst>
        <pc:spChg chg="mod">
          <ac:chgData name="Marcello Pavan" userId="5a39efac-2bc9-414b-9953-6ac81e5621c5" providerId="ADAL" clId="{7BE91595-1D9A-5354-9357-24E8502EDDF5}" dt="2026-06-01T06:15:30.314" v="1110"/>
          <ac:spMkLst>
            <pc:docMk/>
            <pc:sldMk cId="2282265873" sldId="351"/>
            <ac:spMk id="9" creationId="{9F7B39B2-4499-A84A-E157-3A5294A5D5FA}"/>
          </ac:spMkLst>
        </pc:spChg>
      </pc:sldChg>
      <pc:sldChg chg="addSp modSp mod">
        <pc:chgData name="Marcello Pavan" userId="5a39efac-2bc9-414b-9953-6ac81e5621c5" providerId="ADAL" clId="{7BE91595-1D9A-5354-9357-24E8502EDDF5}" dt="2026-06-01T06:30:12.573" v="1183" actId="115"/>
        <pc:sldMkLst>
          <pc:docMk/>
          <pc:sldMk cId="310378733" sldId="352"/>
        </pc:sldMkLst>
        <pc:spChg chg="mod">
          <ac:chgData name="Marcello Pavan" userId="5a39efac-2bc9-414b-9953-6ac81e5621c5" providerId="ADAL" clId="{7BE91595-1D9A-5354-9357-24E8502EDDF5}" dt="2026-06-01T06:30:12.573" v="1183" actId="115"/>
          <ac:spMkLst>
            <pc:docMk/>
            <pc:sldMk cId="310378733" sldId="352"/>
            <ac:spMk id="10" creationId="{E7C3C3CF-E09C-3AD6-31AD-78EDAE4299BB}"/>
          </ac:spMkLst>
        </pc:spChg>
        <pc:spChg chg="add mod">
          <ac:chgData name="Marcello Pavan" userId="5a39efac-2bc9-414b-9953-6ac81e5621c5" providerId="ADAL" clId="{7BE91595-1D9A-5354-9357-24E8502EDDF5}" dt="2026-06-01T06:28:34.578" v="1133" actId="208"/>
          <ac:spMkLst>
            <pc:docMk/>
            <pc:sldMk cId="310378733" sldId="352"/>
            <ac:spMk id="11" creationId="{D0419ACB-95D0-F01E-D771-9DA21957DD57}"/>
          </ac:spMkLst>
        </pc:spChg>
        <pc:spChg chg="add mod">
          <ac:chgData name="Marcello Pavan" userId="5a39efac-2bc9-414b-9953-6ac81e5621c5" providerId="ADAL" clId="{7BE91595-1D9A-5354-9357-24E8502EDDF5}" dt="2026-06-01T06:28:55.078" v="1158" actId="1036"/>
          <ac:spMkLst>
            <pc:docMk/>
            <pc:sldMk cId="310378733" sldId="352"/>
            <ac:spMk id="12" creationId="{CD97BC71-42DB-0FCF-EFED-D13FA96BBFE4}"/>
          </ac:spMkLst>
        </pc:spChg>
        <pc:spChg chg="add mod">
          <ac:chgData name="Marcello Pavan" userId="5a39efac-2bc9-414b-9953-6ac81e5621c5" providerId="ADAL" clId="{7BE91595-1D9A-5354-9357-24E8502EDDF5}" dt="2026-06-01T06:29:22.486" v="1178" actId="208"/>
          <ac:spMkLst>
            <pc:docMk/>
            <pc:sldMk cId="310378733" sldId="352"/>
            <ac:spMk id="13" creationId="{E702C5D8-1736-6ABE-4306-825FECE8D6AA}"/>
          </ac:spMkLst>
        </pc:spChg>
      </pc:sldChg>
      <pc:sldChg chg="addSp modSp mod">
        <pc:chgData name="Marcello Pavan" userId="5a39efac-2bc9-414b-9953-6ac81e5621c5" providerId="ADAL" clId="{7BE91595-1D9A-5354-9357-24E8502EDDF5}" dt="2026-06-01T06:32:04.923" v="1208" actId="1037"/>
        <pc:sldMkLst>
          <pc:docMk/>
          <pc:sldMk cId="2513500146" sldId="353"/>
        </pc:sldMkLst>
        <pc:picChg chg="mod">
          <ac:chgData name="Marcello Pavan" userId="5a39efac-2bc9-414b-9953-6ac81e5621c5" providerId="ADAL" clId="{7BE91595-1D9A-5354-9357-24E8502EDDF5}" dt="2026-06-01T06:31:20.834" v="1194" actId="208"/>
          <ac:picMkLst>
            <pc:docMk/>
            <pc:sldMk cId="2513500146" sldId="353"/>
            <ac:picMk id="8" creationId="{9FE41800-BB59-9F45-F244-42F0F8FA9164}"/>
          </ac:picMkLst>
        </pc:picChg>
        <pc:picChg chg="mod">
          <ac:chgData name="Marcello Pavan" userId="5a39efac-2bc9-414b-9953-6ac81e5621c5" providerId="ADAL" clId="{7BE91595-1D9A-5354-9357-24E8502EDDF5}" dt="2026-06-01T06:30:34.615" v="1186" actId="14100"/>
          <ac:picMkLst>
            <pc:docMk/>
            <pc:sldMk cId="2513500146" sldId="353"/>
            <ac:picMk id="9" creationId="{28EFC43F-1ADC-86FB-C990-F9839FDBCBA5}"/>
          </ac:picMkLst>
        </pc:picChg>
        <pc:inkChg chg="add mod">
          <ac:chgData name="Marcello Pavan" userId="5a39efac-2bc9-414b-9953-6ac81e5621c5" providerId="ADAL" clId="{7BE91595-1D9A-5354-9357-24E8502EDDF5}" dt="2026-06-01T06:32:04.923" v="1208" actId="1037"/>
          <ac:inkMkLst>
            <pc:docMk/>
            <pc:sldMk cId="2513500146" sldId="353"/>
            <ac:inkMk id="6" creationId="{CCE22218-F58C-5A6B-501A-EC68D7B0AC58}"/>
          </ac:inkMkLst>
        </pc:inkChg>
      </pc:sldChg>
      <pc:sldChg chg="addSp modSp mod">
        <pc:chgData name="Marcello Pavan" userId="5a39efac-2bc9-414b-9953-6ac81e5621c5" providerId="ADAL" clId="{7BE91595-1D9A-5354-9357-24E8502EDDF5}" dt="2026-06-01T06:35:05.248" v="1220" actId="14100"/>
        <pc:sldMkLst>
          <pc:docMk/>
          <pc:sldMk cId="33278229" sldId="354"/>
        </pc:sldMkLst>
        <pc:spChg chg="mod">
          <ac:chgData name="Marcello Pavan" userId="5a39efac-2bc9-414b-9953-6ac81e5621c5" providerId="ADAL" clId="{7BE91595-1D9A-5354-9357-24E8502EDDF5}" dt="2026-06-01T06:34:01.043" v="1212" actId="207"/>
          <ac:spMkLst>
            <pc:docMk/>
            <pc:sldMk cId="33278229" sldId="354"/>
            <ac:spMk id="3" creationId="{D6A145C4-CDE7-E41E-5756-A491194CFFC6}"/>
          </ac:spMkLst>
        </pc:spChg>
        <pc:grpChg chg="mod">
          <ac:chgData name="Marcello Pavan" userId="5a39efac-2bc9-414b-9953-6ac81e5621c5" providerId="ADAL" clId="{7BE91595-1D9A-5354-9357-24E8502EDDF5}" dt="2026-06-01T06:35:05.248" v="1220" actId="14100"/>
          <ac:grpSpMkLst>
            <pc:docMk/>
            <pc:sldMk cId="33278229" sldId="354"/>
            <ac:grpSpMk id="12" creationId="{686C723F-4612-570B-8F4C-FD2CEEBFD4BD}"/>
          </ac:grpSpMkLst>
        </pc:grpChg>
        <pc:picChg chg="mod">
          <ac:chgData name="Marcello Pavan" userId="5a39efac-2bc9-414b-9953-6ac81e5621c5" providerId="ADAL" clId="{7BE91595-1D9A-5354-9357-24E8502EDDF5}" dt="2026-06-01T06:32:34.298" v="1210" actId="14100"/>
          <ac:picMkLst>
            <pc:docMk/>
            <pc:sldMk cId="33278229" sldId="354"/>
            <ac:picMk id="2" creationId="{F6A6DA12-ECC6-C95B-B8A0-93D95ECDFB5D}"/>
          </ac:picMkLst>
        </pc:picChg>
        <pc:picChg chg="mod">
          <ac:chgData name="Marcello Pavan" userId="5a39efac-2bc9-414b-9953-6ac81e5621c5" providerId="ADAL" clId="{7BE91595-1D9A-5354-9357-24E8502EDDF5}" dt="2026-06-01T06:34:58.956" v="1218" actId="1076"/>
          <ac:picMkLst>
            <pc:docMk/>
            <pc:sldMk cId="33278229" sldId="354"/>
            <ac:picMk id="7" creationId="{44BE9070-4C8B-F42D-9767-CAFA3212CB6D}"/>
          </ac:picMkLst>
        </pc:picChg>
        <pc:picChg chg="mod">
          <ac:chgData name="Marcello Pavan" userId="5a39efac-2bc9-414b-9953-6ac81e5621c5" providerId="ADAL" clId="{7BE91595-1D9A-5354-9357-24E8502EDDF5}" dt="2026-06-01T06:34:47.270" v="1216" actId="208"/>
          <ac:picMkLst>
            <pc:docMk/>
            <pc:sldMk cId="33278229" sldId="354"/>
            <ac:picMk id="9" creationId="{E6343568-DE58-B677-290F-5D985475FA6C}"/>
          </ac:picMkLst>
        </pc:picChg>
        <pc:picChg chg="mod">
          <ac:chgData name="Marcello Pavan" userId="5a39efac-2bc9-414b-9953-6ac81e5621c5" providerId="ADAL" clId="{7BE91595-1D9A-5354-9357-24E8502EDDF5}" dt="2026-06-01T06:34:47.270" v="1216" actId="208"/>
          <ac:picMkLst>
            <pc:docMk/>
            <pc:sldMk cId="33278229" sldId="354"/>
            <ac:picMk id="11" creationId="{CCB6E675-179F-D522-D809-B33D11B9E7BA}"/>
          </ac:picMkLst>
        </pc:picChg>
        <pc:inkChg chg="add">
          <ac:chgData name="Marcello Pavan" userId="5a39efac-2bc9-414b-9953-6ac81e5621c5" providerId="ADAL" clId="{7BE91595-1D9A-5354-9357-24E8502EDDF5}" dt="2026-06-01T06:33:17.504" v="1211" actId="9405"/>
          <ac:inkMkLst>
            <pc:docMk/>
            <pc:sldMk cId="33278229" sldId="354"/>
            <ac:inkMk id="10" creationId="{46C85C5D-3C84-E4C8-7978-3B0436C13316}"/>
          </ac:inkMkLst>
        </pc:inkChg>
      </pc:sldChg>
      <pc:sldChg chg="modSp mod">
        <pc:chgData name="Marcello Pavan" userId="5a39efac-2bc9-414b-9953-6ac81e5621c5" providerId="ADAL" clId="{7BE91595-1D9A-5354-9357-24E8502EDDF5}" dt="2026-06-01T06:35:23.650" v="1221" actId="113"/>
        <pc:sldMkLst>
          <pc:docMk/>
          <pc:sldMk cId="860649534" sldId="355"/>
        </pc:sldMkLst>
        <pc:spChg chg="mod">
          <ac:chgData name="Marcello Pavan" userId="5a39efac-2bc9-414b-9953-6ac81e5621c5" providerId="ADAL" clId="{7BE91595-1D9A-5354-9357-24E8502EDDF5}" dt="2026-06-01T06:35:23.650" v="1221" actId="113"/>
          <ac:spMkLst>
            <pc:docMk/>
            <pc:sldMk cId="860649534" sldId="355"/>
            <ac:spMk id="2" creationId="{7F326860-696F-39C0-87EB-336F73F7BE6B}"/>
          </ac:spMkLst>
        </pc:spChg>
      </pc:sldChg>
      <pc:sldChg chg="modSp mod">
        <pc:chgData name="Marcello Pavan" userId="5a39efac-2bc9-414b-9953-6ac81e5621c5" providerId="ADAL" clId="{7BE91595-1D9A-5354-9357-24E8502EDDF5}" dt="2026-06-01T06:45:17.074" v="1389" actId="1076"/>
        <pc:sldMkLst>
          <pc:docMk/>
          <pc:sldMk cId="3389329458" sldId="356"/>
        </pc:sldMkLst>
        <pc:spChg chg="mod">
          <ac:chgData name="Marcello Pavan" userId="5a39efac-2bc9-414b-9953-6ac81e5621c5" providerId="ADAL" clId="{7BE91595-1D9A-5354-9357-24E8502EDDF5}" dt="2026-06-01T06:44:58.402" v="1387" actId="207"/>
          <ac:spMkLst>
            <pc:docMk/>
            <pc:sldMk cId="3389329458" sldId="356"/>
            <ac:spMk id="2" creationId="{3DF46D6C-3A77-1F6E-916E-D4991A22336F}"/>
          </ac:spMkLst>
        </pc:spChg>
        <pc:picChg chg="mod">
          <ac:chgData name="Marcello Pavan" userId="5a39efac-2bc9-414b-9953-6ac81e5621c5" providerId="ADAL" clId="{7BE91595-1D9A-5354-9357-24E8502EDDF5}" dt="2026-06-01T06:45:17.074" v="1389" actId="1076"/>
          <ac:picMkLst>
            <pc:docMk/>
            <pc:sldMk cId="3389329458" sldId="356"/>
            <ac:picMk id="12" creationId="{6443DC33-F842-20D7-713D-5D6830A8DCB7}"/>
          </ac:picMkLst>
        </pc:picChg>
      </pc:sldChg>
      <pc:sldChg chg="modSp">
        <pc:chgData name="Marcello Pavan" userId="5a39efac-2bc9-414b-9953-6ac81e5621c5" providerId="ADAL" clId="{7BE91595-1D9A-5354-9357-24E8502EDDF5}" dt="2026-06-01T06:45:40.334" v="1390" actId="20577"/>
        <pc:sldMkLst>
          <pc:docMk/>
          <pc:sldMk cId="1642277709" sldId="357"/>
        </pc:sldMkLst>
        <pc:spChg chg="mod">
          <ac:chgData name="Marcello Pavan" userId="5a39efac-2bc9-414b-9953-6ac81e5621c5" providerId="ADAL" clId="{7BE91595-1D9A-5354-9357-24E8502EDDF5}" dt="2026-06-01T06:45:40.334" v="1390" actId="20577"/>
          <ac:spMkLst>
            <pc:docMk/>
            <pc:sldMk cId="1642277709" sldId="357"/>
            <ac:spMk id="2" creationId="{3DF46D6C-3A77-1F6E-916E-D4991A22336F}"/>
          </ac:spMkLst>
        </pc:spChg>
      </pc:sldChg>
      <pc:sldChg chg="modSp mod">
        <pc:chgData name="Marcello Pavan" userId="5a39efac-2bc9-414b-9953-6ac81e5621c5" providerId="ADAL" clId="{7BE91595-1D9A-5354-9357-24E8502EDDF5}" dt="2026-06-01T06:41:33.009" v="1335" actId="20577"/>
        <pc:sldMkLst>
          <pc:docMk/>
          <pc:sldMk cId="815556926" sldId="358"/>
        </pc:sldMkLst>
        <pc:spChg chg="mod">
          <ac:chgData name="Marcello Pavan" userId="5a39efac-2bc9-414b-9953-6ac81e5621c5" providerId="ADAL" clId="{7BE91595-1D9A-5354-9357-24E8502EDDF5}" dt="2026-06-01T06:41:33.009" v="1335" actId="20577"/>
          <ac:spMkLst>
            <pc:docMk/>
            <pc:sldMk cId="815556926" sldId="358"/>
            <ac:spMk id="2" creationId="{3DF46D6C-3A77-1F6E-916E-D4991A22336F}"/>
          </ac:spMkLst>
        </pc:spChg>
        <pc:spChg chg="mod">
          <ac:chgData name="Marcello Pavan" userId="5a39efac-2bc9-414b-9953-6ac81e5621c5" providerId="ADAL" clId="{7BE91595-1D9A-5354-9357-24E8502EDDF5}" dt="2026-06-01T06:41:21.375" v="1330" actId="20577"/>
          <ac:spMkLst>
            <pc:docMk/>
            <pc:sldMk cId="815556926" sldId="358"/>
            <ac:spMk id="5" creationId="{CC4C130B-688F-1474-9C6C-93E9183F043A}"/>
          </ac:spMkLst>
        </pc:spChg>
      </pc:sldChg>
      <pc:sldChg chg="modSp mod">
        <pc:chgData name="Marcello Pavan" userId="5a39efac-2bc9-414b-9953-6ac81e5621c5" providerId="ADAL" clId="{7BE91595-1D9A-5354-9357-24E8502EDDF5}" dt="2026-06-01T06:42:08.324" v="1336" actId="14100"/>
        <pc:sldMkLst>
          <pc:docMk/>
          <pc:sldMk cId="2462345254" sldId="359"/>
        </pc:sldMkLst>
        <pc:picChg chg="mod">
          <ac:chgData name="Marcello Pavan" userId="5a39efac-2bc9-414b-9953-6ac81e5621c5" providerId="ADAL" clId="{7BE91595-1D9A-5354-9357-24E8502EDDF5}" dt="2026-06-01T06:42:08.324" v="1336" actId="14100"/>
          <ac:picMkLst>
            <pc:docMk/>
            <pc:sldMk cId="2462345254" sldId="359"/>
            <ac:picMk id="3" creationId="{020D7129-0043-7426-94DA-83FA7CF077EF}"/>
          </ac:picMkLst>
        </pc:picChg>
      </pc:sldChg>
      <pc:sldChg chg="modSp mod">
        <pc:chgData name="Marcello Pavan" userId="5a39efac-2bc9-414b-9953-6ac81e5621c5" providerId="ADAL" clId="{7BE91595-1D9A-5354-9357-24E8502EDDF5}" dt="2026-06-01T06:42:54.204" v="1386" actId="14100"/>
        <pc:sldMkLst>
          <pc:docMk/>
          <pc:sldMk cId="1079954592" sldId="362"/>
        </pc:sldMkLst>
        <pc:spChg chg="mod">
          <ac:chgData name="Marcello Pavan" userId="5a39efac-2bc9-414b-9953-6ac81e5621c5" providerId="ADAL" clId="{7BE91595-1D9A-5354-9357-24E8502EDDF5}" dt="2026-06-01T06:42:35.841" v="1350" actId="1035"/>
          <ac:spMkLst>
            <pc:docMk/>
            <pc:sldMk cId="1079954592" sldId="362"/>
            <ac:spMk id="5" creationId="{CC4C130B-688F-1474-9C6C-93E9183F043A}"/>
          </ac:spMkLst>
        </pc:spChg>
        <pc:spChg chg="mod">
          <ac:chgData name="Marcello Pavan" userId="5a39efac-2bc9-414b-9953-6ac81e5621c5" providerId="ADAL" clId="{7BE91595-1D9A-5354-9357-24E8502EDDF5}" dt="2026-06-01T06:42:54.204" v="1386" actId="14100"/>
          <ac:spMkLst>
            <pc:docMk/>
            <pc:sldMk cId="1079954592" sldId="362"/>
            <ac:spMk id="6" creationId="{55158A9B-2689-D9C2-13F5-27ACBB984B6D}"/>
          </ac:spMkLst>
        </pc:spChg>
        <pc:picChg chg="mod">
          <ac:chgData name="Marcello Pavan" userId="5a39efac-2bc9-414b-9953-6ac81e5621c5" providerId="ADAL" clId="{7BE91595-1D9A-5354-9357-24E8502EDDF5}" dt="2026-06-01T06:42:41.511" v="1351" actId="14100"/>
          <ac:picMkLst>
            <pc:docMk/>
            <pc:sldMk cId="1079954592" sldId="362"/>
            <ac:picMk id="3" creationId="{A48247A7-BB96-3408-5FE1-D30172B011C4}"/>
          </ac:picMkLst>
        </pc:picChg>
      </pc:sldChg>
      <pc:sldChg chg="modSp mod">
        <pc:chgData name="Marcello Pavan" userId="5a39efac-2bc9-414b-9953-6ac81e5621c5" providerId="ADAL" clId="{7BE91595-1D9A-5354-9357-24E8502EDDF5}" dt="2026-06-01T06:58:37.134" v="1466" actId="113"/>
        <pc:sldMkLst>
          <pc:docMk/>
          <pc:sldMk cId="2316108072" sldId="366"/>
        </pc:sldMkLst>
        <pc:spChg chg="mod">
          <ac:chgData name="Marcello Pavan" userId="5a39efac-2bc9-414b-9953-6ac81e5621c5" providerId="ADAL" clId="{7BE91595-1D9A-5354-9357-24E8502EDDF5}" dt="2026-06-01T06:58:37.134" v="1466" actId="113"/>
          <ac:spMkLst>
            <pc:docMk/>
            <pc:sldMk cId="2316108072" sldId="366"/>
            <ac:spMk id="14" creationId="{3748A0B8-C43C-2EFC-20F2-67D069EEC16D}"/>
          </ac:spMkLst>
        </pc:spChg>
        <pc:picChg chg="mod">
          <ac:chgData name="Marcello Pavan" userId="5a39efac-2bc9-414b-9953-6ac81e5621c5" providerId="ADAL" clId="{7BE91595-1D9A-5354-9357-24E8502EDDF5}" dt="2026-06-01T06:58:21.942" v="1465" actId="1038"/>
          <ac:picMkLst>
            <pc:docMk/>
            <pc:sldMk cId="2316108072" sldId="366"/>
            <ac:picMk id="11266" creationId="{4C616503-D3AC-20C0-ED11-8DCFF776CC17}"/>
          </ac:picMkLst>
        </pc:picChg>
      </pc:sldChg>
      <pc:sldChg chg="modSp mod">
        <pc:chgData name="Marcello Pavan" userId="5a39efac-2bc9-414b-9953-6ac81e5621c5" providerId="ADAL" clId="{7BE91595-1D9A-5354-9357-24E8502EDDF5}" dt="2026-06-01T06:59:16.541" v="1495" actId="14100"/>
        <pc:sldMkLst>
          <pc:docMk/>
          <pc:sldMk cId="823461988" sldId="369"/>
        </pc:sldMkLst>
        <pc:picChg chg="mod">
          <ac:chgData name="Marcello Pavan" userId="5a39efac-2bc9-414b-9953-6ac81e5621c5" providerId="ADAL" clId="{7BE91595-1D9A-5354-9357-24E8502EDDF5}" dt="2026-06-01T06:59:16.541" v="1495" actId="14100"/>
          <ac:picMkLst>
            <pc:docMk/>
            <pc:sldMk cId="823461988" sldId="369"/>
            <ac:picMk id="3" creationId="{3D9A30EF-54A5-453B-55D6-D337C084B14F}"/>
          </ac:picMkLst>
        </pc:picChg>
      </pc:sldChg>
      <pc:sldChg chg="addSp delSp modSp mod modAnim">
        <pc:chgData name="Marcello Pavan" userId="5a39efac-2bc9-414b-9953-6ac81e5621c5" providerId="ADAL" clId="{7BE91595-1D9A-5354-9357-24E8502EDDF5}" dt="2026-06-01T07:06:13.529" v="1580" actId="1076"/>
        <pc:sldMkLst>
          <pc:docMk/>
          <pc:sldMk cId="35128345" sldId="370"/>
        </pc:sldMkLst>
        <pc:spChg chg="mod">
          <ac:chgData name="Marcello Pavan" userId="5a39efac-2bc9-414b-9953-6ac81e5621c5" providerId="ADAL" clId="{7BE91595-1D9A-5354-9357-24E8502EDDF5}" dt="2026-06-01T07:00:20.451" v="1524" actId="20577"/>
          <ac:spMkLst>
            <pc:docMk/>
            <pc:sldMk cId="35128345" sldId="370"/>
            <ac:spMk id="2" creationId="{3DF46D6C-3A77-1F6E-916E-D4991A22336F}"/>
          </ac:spMkLst>
        </pc:spChg>
        <pc:spChg chg="mod">
          <ac:chgData name="Marcello Pavan" userId="5a39efac-2bc9-414b-9953-6ac81e5621c5" providerId="ADAL" clId="{7BE91595-1D9A-5354-9357-24E8502EDDF5}" dt="2026-06-01T06:59:30.816" v="1496" actId="113"/>
          <ac:spMkLst>
            <pc:docMk/>
            <pc:sldMk cId="35128345" sldId="370"/>
            <ac:spMk id="9" creationId="{D56F2E51-9AD8-B606-A40F-BE9C75B7922B}"/>
          </ac:spMkLst>
        </pc:spChg>
        <pc:picChg chg="add mod">
          <ac:chgData name="Marcello Pavan" userId="5a39efac-2bc9-414b-9953-6ac81e5621c5" providerId="ADAL" clId="{7BE91595-1D9A-5354-9357-24E8502EDDF5}" dt="2026-06-01T07:06:13.529" v="1580" actId="1076"/>
          <ac:picMkLst>
            <pc:docMk/>
            <pc:sldMk cId="35128345" sldId="370"/>
            <ac:picMk id="6" creationId="{151E7117-7125-3AA1-C752-9D5340193D4D}"/>
          </ac:picMkLst>
        </pc:picChg>
        <pc:picChg chg="del">
          <ac:chgData name="Marcello Pavan" userId="5a39efac-2bc9-414b-9953-6ac81e5621c5" providerId="ADAL" clId="{7BE91595-1D9A-5354-9357-24E8502EDDF5}" dt="2026-06-01T07:06:01.885" v="1577" actId="478"/>
          <ac:picMkLst>
            <pc:docMk/>
            <pc:sldMk cId="35128345" sldId="370"/>
            <ac:picMk id="12290" creationId="{10E524BA-7307-F374-7CFA-E91983103608}"/>
          </ac:picMkLst>
        </pc:picChg>
      </pc:sldChg>
      <pc:sldChg chg="modSp mod">
        <pc:chgData name="Marcello Pavan" userId="5a39efac-2bc9-414b-9953-6ac81e5621c5" providerId="ADAL" clId="{7BE91595-1D9A-5354-9357-24E8502EDDF5}" dt="2026-06-01T07:00:59.935" v="1545" actId="1037"/>
        <pc:sldMkLst>
          <pc:docMk/>
          <pc:sldMk cId="2865804818" sldId="371"/>
        </pc:sldMkLst>
        <pc:spChg chg="mod">
          <ac:chgData name="Marcello Pavan" userId="5a39efac-2bc9-414b-9953-6ac81e5621c5" providerId="ADAL" clId="{7BE91595-1D9A-5354-9357-24E8502EDDF5}" dt="2026-06-01T07:00:59.935" v="1545" actId="1037"/>
          <ac:spMkLst>
            <pc:docMk/>
            <pc:sldMk cId="2865804818" sldId="371"/>
            <ac:spMk id="10" creationId="{75A7CD42-E4C5-F26C-6127-C7FC9C4AFEBE}"/>
          </ac:spMkLst>
        </pc:spChg>
        <pc:picChg chg="mod">
          <ac:chgData name="Marcello Pavan" userId="5a39efac-2bc9-414b-9953-6ac81e5621c5" providerId="ADAL" clId="{7BE91595-1D9A-5354-9357-24E8502EDDF5}" dt="2026-06-01T07:00:53.486" v="1527" actId="14100"/>
          <ac:picMkLst>
            <pc:docMk/>
            <pc:sldMk cId="2865804818" sldId="371"/>
            <ac:picMk id="3" creationId="{329B8B5D-AE3C-39ED-9D3E-57C01B67F5F4}"/>
          </ac:picMkLst>
        </pc:picChg>
      </pc:sldChg>
      <pc:sldChg chg="modSp mod">
        <pc:chgData name="Marcello Pavan" userId="5a39efac-2bc9-414b-9953-6ac81e5621c5" providerId="ADAL" clId="{7BE91595-1D9A-5354-9357-24E8502EDDF5}" dt="2026-06-01T07:02:10.354" v="1572" actId="1035"/>
        <pc:sldMkLst>
          <pc:docMk/>
          <pc:sldMk cId="3732022903" sldId="375"/>
        </pc:sldMkLst>
        <pc:picChg chg="mod">
          <ac:chgData name="Marcello Pavan" userId="5a39efac-2bc9-414b-9953-6ac81e5621c5" providerId="ADAL" clId="{7BE91595-1D9A-5354-9357-24E8502EDDF5}" dt="2026-06-01T07:02:00.484" v="1547" actId="14100"/>
          <ac:picMkLst>
            <pc:docMk/>
            <pc:sldMk cId="3732022903" sldId="375"/>
            <ac:picMk id="9" creationId="{7E1FB87A-D559-1FB2-685D-733703093F15}"/>
          </ac:picMkLst>
        </pc:picChg>
        <pc:inkChg chg="mod">
          <ac:chgData name="Marcello Pavan" userId="5a39efac-2bc9-414b-9953-6ac81e5621c5" providerId="ADAL" clId="{7BE91595-1D9A-5354-9357-24E8502EDDF5}" dt="2026-06-01T07:02:10.354" v="1572" actId="1035"/>
          <ac:inkMkLst>
            <pc:docMk/>
            <pc:sldMk cId="3732022903" sldId="375"/>
            <ac:inkMk id="10" creationId="{42423ED0-5687-0D42-5C4B-AB9245D7CA3A}"/>
          </ac:inkMkLst>
        </pc:inkChg>
        <pc:inkChg chg="mod">
          <ac:chgData name="Marcello Pavan" userId="5a39efac-2bc9-414b-9953-6ac81e5621c5" providerId="ADAL" clId="{7BE91595-1D9A-5354-9357-24E8502EDDF5}" dt="2026-06-01T07:02:05.830" v="1560" actId="1035"/>
          <ac:inkMkLst>
            <pc:docMk/>
            <pc:sldMk cId="3732022903" sldId="375"/>
            <ac:inkMk id="11" creationId="{EB44C6B6-6AE5-3F73-F92B-D2BA0C24A401}"/>
          </ac:inkMkLst>
        </pc:inkChg>
      </pc:sldChg>
      <pc:sldChg chg="modSp mod">
        <pc:chgData name="Marcello Pavan" userId="5a39efac-2bc9-414b-9953-6ac81e5621c5" providerId="ADAL" clId="{7BE91595-1D9A-5354-9357-24E8502EDDF5}" dt="2026-06-01T06:36:26.634" v="1225" actId="1035"/>
        <pc:sldMkLst>
          <pc:docMk/>
          <pc:sldMk cId="2796444393" sldId="389"/>
        </pc:sldMkLst>
        <pc:spChg chg="mod">
          <ac:chgData name="Marcello Pavan" userId="5a39efac-2bc9-414b-9953-6ac81e5621c5" providerId="ADAL" clId="{7BE91595-1D9A-5354-9357-24E8502EDDF5}" dt="2026-06-01T06:36:03.984" v="1223" actId="1076"/>
          <ac:spMkLst>
            <pc:docMk/>
            <pc:sldMk cId="2796444393" sldId="389"/>
            <ac:spMk id="9" creationId="{E5F8F66B-69F9-F088-EB53-DA9A12DC08D9}"/>
          </ac:spMkLst>
        </pc:spChg>
        <pc:picChg chg="mod">
          <ac:chgData name="Marcello Pavan" userId="5a39efac-2bc9-414b-9953-6ac81e5621c5" providerId="ADAL" clId="{7BE91595-1D9A-5354-9357-24E8502EDDF5}" dt="2026-06-01T06:36:26.634" v="1225" actId="1035"/>
          <ac:picMkLst>
            <pc:docMk/>
            <pc:sldMk cId="2796444393" sldId="389"/>
            <ac:picMk id="6" creationId="{A45A1C9E-1A71-696E-EB6E-562693CE10B6}"/>
          </ac:picMkLst>
        </pc:picChg>
      </pc:sldChg>
      <pc:sldChg chg="modSp modAnim">
        <pc:chgData name="Marcello Pavan" userId="5a39efac-2bc9-414b-9953-6ac81e5621c5" providerId="ADAL" clId="{7BE91595-1D9A-5354-9357-24E8502EDDF5}" dt="2026-06-01T05:55:38.542" v="460" actId="20577"/>
        <pc:sldMkLst>
          <pc:docMk/>
          <pc:sldMk cId="3213803408" sldId="395"/>
        </pc:sldMkLst>
        <pc:spChg chg="mod">
          <ac:chgData name="Marcello Pavan" userId="5a39efac-2bc9-414b-9953-6ac81e5621c5" providerId="ADAL" clId="{7BE91595-1D9A-5354-9357-24E8502EDDF5}" dt="2026-06-01T05:55:38.542" v="460" actId="20577"/>
          <ac:spMkLst>
            <pc:docMk/>
            <pc:sldMk cId="3213803408" sldId="395"/>
            <ac:spMk id="3" creationId="{2C14CD5D-9B0F-C188-1DBE-B0405438A10B}"/>
          </ac:spMkLst>
        </pc:spChg>
      </pc:sldChg>
      <pc:sldChg chg="modSp add mod ord">
        <pc:chgData name="Marcello Pavan" userId="5a39efac-2bc9-414b-9953-6ac81e5621c5" providerId="ADAL" clId="{7BE91595-1D9A-5354-9357-24E8502EDDF5}" dt="2026-06-01T05:58:30.607" v="472" actId="20578"/>
        <pc:sldMkLst>
          <pc:docMk/>
          <pc:sldMk cId="2683020731" sldId="396"/>
        </pc:sldMkLst>
        <pc:spChg chg="mod">
          <ac:chgData name="Marcello Pavan" userId="5a39efac-2bc9-414b-9953-6ac81e5621c5" providerId="ADAL" clId="{7BE91595-1D9A-5354-9357-24E8502EDDF5}" dt="2026-06-01T05:58:10.503" v="471" actId="14100"/>
          <ac:spMkLst>
            <pc:docMk/>
            <pc:sldMk cId="2683020731" sldId="396"/>
            <ac:spMk id="7" creationId="{39F8585F-301B-1557-3E35-6EAAE5F921B1}"/>
          </ac:spMkLst>
        </pc:spChg>
      </pc:sldChg>
      <pc:sldChg chg="addSp delSp modSp add mod">
        <pc:chgData name="Marcello Pavan" userId="5a39efac-2bc9-414b-9953-6ac81e5621c5" providerId="ADAL" clId="{7BE91595-1D9A-5354-9357-24E8502EDDF5}" dt="2026-06-01T06:40:44.413" v="1319" actId="207"/>
        <pc:sldMkLst>
          <pc:docMk/>
          <pc:sldMk cId="349989444" sldId="397"/>
        </pc:sldMkLst>
        <pc:spChg chg="del">
          <ac:chgData name="Marcello Pavan" userId="5a39efac-2bc9-414b-9953-6ac81e5621c5" providerId="ADAL" clId="{7BE91595-1D9A-5354-9357-24E8502EDDF5}" dt="2026-06-01T06:37:34.954" v="1234" actId="478"/>
          <ac:spMkLst>
            <pc:docMk/>
            <pc:sldMk cId="349989444" sldId="397"/>
            <ac:spMk id="2" creationId="{1E473A51-9E42-1909-99EE-0BA348CC0B8D}"/>
          </ac:spMkLst>
        </pc:spChg>
        <pc:spChg chg="del mod">
          <ac:chgData name="Marcello Pavan" userId="5a39efac-2bc9-414b-9953-6ac81e5621c5" providerId="ADAL" clId="{7BE91595-1D9A-5354-9357-24E8502EDDF5}" dt="2026-06-01T06:38:36.400" v="1243" actId="478"/>
          <ac:spMkLst>
            <pc:docMk/>
            <pc:sldMk cId="349989444" sldId="397"/>
            <ac:spMk id="9" creationId="{F4FA5D44-42D0-124D-7E2E-C94A1F1F16DA}"/>
          </ac:spMkLst>
        </pc:spChg>
        <pc:spChg chg="mod">
          <ac:chgData name="Marcello Pavan" userId="5a39efac-2bc9-414b-9953-6ac81e5621c5" providerId="ADAL" clId="{7BE91595-1D9A-5354-9357-24E8502EDDF5}" dt="2026-06-01T06:40:44.413" v="1319" actId="207"/>
          <ac:spMkLst>
            <pc:docMk/>
            <pc:sldMk cId="349989444" sldId="397"/>
            <ac:spMk id="10" creationId="{2B50795B-3F1C-6C45-CEAD-3A12E725DA0D}"/>
          </ac:spMkLst>
        </pc:spChg>
        <pc:spChg chg="add mod">
          <ac:chgData name="Marcello Pavan" userId="5a39efac-2bc9-414b-9953-6ac81e5621c5" providerId="ADAL" clId="{7BE91595-1D9A-5354-9357-24E8502EDDF5}" dt="2026-06-01T06:39:33.927" v="1278" actId="1076"/>
          <ac:spMkLst>
            <pc:docMk/>
            <pc:sldMk cId="349989444" sldId="397"/>
            <ac:spMk id="15" creationId="{E446A3FC-6341-37FA-89C1-F956381683F2}"/>
          </ac:spMkLst>
        </pc:spChg>
        <pc:spChg chg="del mod">
          <ac:chgData name="Marcello Pavan" userId="5a39efac-2bc9-414b-9953-6ac81e5621c5" providerId="ADAL" clId="{7BE91595-1D9A-5354-9357-24E8502EDDF5}" dt="2026-06-01T06:37:28.927" v="1232" actId="478"/>
          <ac:spMkLst>
            <pc:docMk/>
            <pc:sldMk cId="349989444" sldId="397"/>
            <ac:spMk id="16" creationId="{3DA6E126-7CD8-EB71-C154-D9A3E5F9AC56}"/>
          </ac:spMkLst>
        </pc:spChg>
        <pc:spChg chg="add mod">
          <ac:chgData name="Marcello Pavan" userId="5a39efac-2bc9-414b-9953-6ac81e5621c5" providerId="ADAL" clId="{7BE91595-1D9A-5354-9357-24E8502EDDF5}" dt="2026-06-01T06:40:11.684" v="1318" actId="207"/>
          <ac:spMkLst>
            <pc:docMk/>
            <pc:sldMk cId="349989444" sldId="397"/>
            <ac:spMk id="17" creationId="{51F9EEEB-6605-B699-07F7-0932B50BD26D}"/>
          </ac:spMkLst>
        </pc:spChg>
        <pc:picChg chg="del">
          <ac:chgData name="Marcello Pavan" userId="5a39efac-2bc9-414b-9953-6ac81e5621c5" providerId="ADAL" clId="{7BE91595-1D9A-5354-9357-24E8502EDDF5}" dt="2026-06-01T06:37:20.615" v="1228" actId="478"/>
          <ac:picMkLst>
            <pc:docMk/>
            <pc:sldMk cId="349989444" sldId="397"/>
            <ac:picMk id="3" creationId="{44671B1B-6566-CFFD-AF93-029E04716F6C}"/>
          </ac:picMkLst>
        </pc:picChg>
        <pc:picChg chg="mod modCrop">
          <ac:chgData name="Marcello Pavan" userId="5a39efac-2bc9-414b-9953-6ac81e5621c5" providerId="ADAL" clId="{7BE91595-1D9A-5354-9357-24E8502EDDF5}" dt="2026-06-01T06:38:46.088" v="1272" actId="1036"/>
          <ac:picMkLst>
            <pc:docMk/>
            <pc:sldMk cId="349989444" sldId="397"/>
            <ac:picMk id="6" creationId="{0E1565BB-8AF5-3831-1000-68C03266152A}"/>
          </ac:picMkLst>
        </pc:picChg>
        <pc:picChg chg="mod">
          <ac:chgData name="Marcello Pavan" userId="5a39efac-2bc9-414b-9953-6ac81e5621c5" providerId="ADAL" clId="{7BE91595-1D9A-5354-9357-24E8502EDDF5}" dt="2026-06-01T06:38:46.088" v="1272" actId="1036"/>
          <ac:picMkLst>
            <pc:docMk/>
            <pc:sldMk cId="349989444" sldId="397"/>
            <ac:picMk id="8" creationId="{47807EC5-1E0D-D6A3-762A-DFC5EFC97929}"/>
          </ac:picMkLst>
        </pc:picChg>
        <pc:picChg chg="add mod">
          <ac:chgData name="Marcello Pavan" userId="5a39efac-2bc9-414b-9953-6ac81e5621c5" providerId="ADAL" clId="{7BE91595-1D9A-5354-9357-24E8502EDDF5}" dt="2026-06-01T06:38:55.063" v="1275" actId="14100"/>
          <ac:picMkLst>
            <pc:docMk/>
            <pc:sldMk cId="349989444" sldId="397"/>
            <ac:picMk id="12" creationId="{9F162301-C8C9-BB0D-2460-161243C137BA}"/>
          </ac:picMkLst>
        </pc:picChg>
        <pc:cxnChg chg="del">
          <ac:chgData name="Marcello Pavan" userId="5a39efac-2bc9-414b-9953-6ac81e5621c5" providerId="ADAL" clId="{7BE91595-1D9A-5354-9357-24E8502EDDF5}" dt="2026-06-01T06:37:23.646" v="1229" actId="478"/>
          <ac:cxnSpMkLst>
            <pc:docMk/>
            <pc:sldMk cId="349989444" sldId="397"/>
            <ac:cxnSpMk id="7" creationId="{51D9313C-7341-BAEE-E8F9-C7BD9F80A085}"/>
          </ac:cxnSpMkLst>
        </pc:cxnChg>
        <pc:cxnChg chg="del">
          <ac:chgData name="Marcello Pavan" userId="5a39efac-2bc9-414b-9953-6ac81e5621c5" providerId="ADAL" clId="{7BE91595-1D9A-5354-9357-24E8502EDDF5}" dt="2026-06-01T06:37:18.218" v="1227" actId="478"/>
          <ac:cxnSpMkLst>
            <pc:docMk/>
            <pc:sldMk cId="349989444" sldId="397"/>
            <ac:cxnSpMk id="11" creationId="{65DBB234-D4C4-289A-B533-2460824CBF6A}"/>
          </ac:cxnSpMkLst>
        </pc:cxnChg>
        <pc:cxnChg chg="del">
          <ac:chgData name="Marcello Pavan" userId="5a39efac-2bc9-414b-9953-6ac81e5621c5" providerId="ADAL" clId="{7BE91595-1D9A-5354-9357-24E8502EDDF5}" dt="2026-06-01T06:37:25.337" v="1230" actId="478"/>
          <ac:cxnSpMkLst>
            <pc:docMk/>
            <pc:sldMk cId="349989444" sldId="397"/>
            <ac:cxnSpMk id="13" creationId="{A32E7C64-3BAD-5808-3649-966AE6B320D8}"/>
          </ac:cxnSpMkLst>
        </pc:cxnChg>
        <pc:cxnChg chg="del">
          <ac:chgData name="Marcello Pavan" userId="5a39efac-2bc9-414b-9953-6ac81e5621c5" providerId="ADAL" clId="{7BE91595-1D9A-5354-9357-24E8502EDDF5}" dt="2026-06-01T06:37:31.076" v="1233" actId="478"/>
          <ac:cxnSpMkLst>
            <pc:docMk/>
            <pc:sldMk cId="349989444" sldId="397"/>
            <ac:cxnSpMk id="14" creationId="{D6E7A7AD-7B03-366A-7881-40D57D330766}"/>
          </ac:cxnSpMkLst>
        </pc:cxnChg>
      </pc:sldChg>
      <pc:sldChg chg="addSp delSp modSp add del mod delAnim">
        <pc:chgData name="Marcello Pavan" userId="5a39efac-2bc9-414b-9953-6ac81e5621c5" providerId="ADAL" clId="{7BE91595-1D9A-5354-9357-24E8502EDDF5}" dt="2026-06-01T06:57:34.731" v="1460" actId="14100"/>
        <pc:sldMkLst>
          <pc:docMk/>
          <pc:sldMk cId="2848829841" sldId="398"/>
        </pc:sldMkLst>
        <pc:spChg chg="del">
          <ac:chgData name="Marcello Pavan" userId="5a39efac-2bc9-414b-9953-6ac81e5621c5" providerId="ADAL" clId="{7BE91595-1D9A-5354-9357-24E8502EDDF5}" dt="2026-06-01T06:50:20.648" v="1394" actId="478"/>
          <ac:spMkLst>
            <pc:docMk/>
            <pc:sldMk cId="2848829841" sldId="398"/>
            <ac:spMk id="6" creationId="{0042B3A0-D44F-704A-986A-9A00204D8E5D}"/>
          </ac:spMkLst>
        </pc:spChg>
        <pc:picChg chg="add del mod">
          <ac:chgData name="Marcello Pavan" userId="5a39efac-2bc9-414b-9953-6ac81e5621c5" providerId="ADAL" clId="{7BE91595-1D9A-5354-9357-24E8502EDDF5}" dt="2026-06-01T06:56:21.844" v="1403" actId="478"/>
          <ac:picMkLst>
            <pc:docMk/>
            <pc:sldMk cId="2848829841" sldId="398"/>
            <ac:picMk id="2" creationId="{CE37E147-93A5-3E8B-5E21-D671325A5B08}"/>
          </ac:picMkLst>
        </pc:picChg>
        <pc:picChg chg="add mod">
          <ac:chgData name="Marcello Pavan" userId="5a39efac-2bc9-414b-9953-6ac81e5621c5" providerId="ADAL" clId="{7BE91595-1D9A-5354-9357-24E8502EDDF5}" dt="2026-06-01T06:56:29.217" v="1406" actId="14100"/>
          <ac:picMkLst>
            <pc:docMk/>
            <pc:sldMk cId="2848829841" sldId="398"/>
            <ac:picMk id="3" creationId="{CC2605B6-D8AB-B7C8-7A8F-89950DA07A1C}"/>
          </ac:picMkLst>
        </pc:picChg>
        <pc:picChg chg="del">
          <ac:chgData name="Marcello Pavan" userId="5a39efac-2bc9-414b-9953-6ac81e5621c5" providerId="ADAL" clId="{7BE91595-1D9A-5354-9357-24E8502EDDF5}" dt="2026-06-01T06:50:17.169" v="1393" actId="478"/>
          <ac:picMkLst>
            <pc:docMk/>
            <pc:sldMk cId="2848829841" sldId="398"/>
            <ac:picMk id="9" creationId="{6069FC29-937C-60C0-4D5F-4907927BA833}"/>
          </ac:picMkLst>
        </pc:picChg>
        <pc:picChg chg="del">
          <ac:chgData name="Marcello Pavan" userId="5a39efac-2bc9-414b-9953-6ac81e5621c5" providerId="ADAL" clId="{7BE91595-1D9A-5354-9357-24E8502EDDF5}" dt="2026-06-01T06:50:22.730" v="1395" actId="478"/>
          <ac:picMkLst>
            <pc:docMk/>
            <pc:sldMk cId="2848829841" sldId="398"/>
            <ac:picMk id="10" creationId="{B8E5F87A-D0A3-8E12-CAA9-C520BA947257}"/>
          </ac:picMkLst>
        </pc:picChg>
        <pc:picChg chg="del">
          <ac:chgData name="Marcello Pavan" userId="5a39efac-2bc9-414b-9953-6ac81e5621c5" providerId="ADAL" clId="{7BE91595-1D9A-5354-9357-24E8502EDDF5}" dt="2026-06-01T06:50:26.584" v="1397" actId="478"/>
          <ac:picMkLst>
            <pc:docMk/>
            <pc:sldMk cId="2848829841" sldId="398"/>
            <ac:picMk id="11" creationId="{6C110DA2-6080-BD52-0C8A-A552103347BB}"/>
          </ac:picMkLst>
        </pc:picChg>
        <pc:picChg chg="del">
          <ac:chgData name="Marcello Pavan" userId="5a39efac-2bc9-414b-9953-6ac81e5621c5" providerId="ADAL" clId="{7BE91595-1D9A-5354-9357-24E8502EDDF5}" dt="2026-06-01T06:50:15.629" v="1392" actId="478"/>
          <ac:picMkLst>
            <pc:docMk/>
            <pc:sldMk cId="2848829841" sldId="398"/>
            <ac:picMk id="10242" creationId="{D3D7D2C0-EA46-59F0-F5E5-FF6645277A80}"/>
          </ac:picMkLst>
        </pc:picChg>
        <pc:inkChg chg="del">
          <ac:chgData name="Marcello Pavan" userId="5a39efac-2bc9-414b-9953-6ac81e5621c5" providerId="ADAL" clId="{7BE91595-1D9A-5354-9357-24E8502EDDF5}" dt="2026-06-01T06:50:24.593" v="1396" actId="478"/>
          <ac:inkMkLst>
            <pc:docMk/>
            <pc:sldMk cId="2848829841" sldId="398"/>
            <ac:inkMk id="12" creationId="{F0D8448F-D4CF-E63D-FA24-17399EBF9569}"/>
          </ac:inkMkLst>
        </pc:inkChg>
        <pc:inkChg chg="del">
          <ac:chgData name="Marcello Pavan" userId="5a39efac-2bc9-414b-9953-6ac81e5621c5" providerId="ADAL" clId="{7BE91595-1D9A-5354-9357-24E8502EDDF5}" dt="2026-06-01T06:50:29.065" v="1398" actId="478"/>
          <ac:inkMkLst>
            <pc:docMk/>
            <pc:sldMk cId="2848829841" sldId="398"/>
            <ac:inkMk id="13" creationId="{A912AAB3-92F4-ED59-AD2C-01AA38DF9941}"/>
          </ac:inkMkLst>
        </pc:inkChg>
        <pc:cxnChg chg="add mod">
          <ac:chgData name="Marcello Pavan" userId="5a39efac-2bc9-414b-9953-6ac81e5621c5" providerId="ADAL" clId="{7BE91595-1D9A-5354-9357-24E8502EDDF5}" dt="2026-06-01T06:57:20.824" v="1419" actId="1037"/>
          <ac:cxnSpMkLst>
            <pc:docMk/>
            <pc:sldMk cId="2848829841" sldId="398"/>
            <ac:cxnSpMk id="8" creationId="{DBC537C7-C0F6-9A20-0B9A-E5CBD24CAE05}"/>
          </ac:cxnSpMkLst>
        </pc:cxnChg>
        <pc:cxnChg chg="add mod">
          <ac:chgData name="Marcello Pavan" userId="5a39efac-2bc9-414b-9953-6ac81e5621c5" providerId="ADAL" clId="{7BE91595-1D9A-5354-9357-24E8502EDDF5}" dt="2026-06-01T06:57:34.731" v="1460" actId="14100"/>
          <ac:cxnSpMkLst>
            <pc:docMk/>
            <pc:sldMk cId="2848829841" sldId="398"/>
            <ac:cxnSpMk id="14" creationId="{CFD703E0-C9D4-2D6D-1B39-8422B96EE76E}"/>
          </ac:cxnSpMkLst>
        </pc:cxnChg>
      </pc:sldChg>
      <pc:sldMasterChg chg="modSldLayout">
        <pc:chgData name="Marcello Pavan" userId="5a39efac-2bc9-414b-9953-6ac81e5621c5" providerId="ADAL" clId="{7BE91595-1D9A-5354-9357-24E8502EDDF5}" dt="2026-05-29T23:43:23.690" v="8" actId="1076"/>
        <pc:sldMasterMkLst>
          <pc:docMk/>
          <pc:sldMasterMk cId="1304102315" sldId="2147483766"/>
        </pc:sldMasterMkLst>
        <pc:sldLayoutChg chg="modSp mod">
          <pc:chgData name="Marcello Pavan" userId="5a39efac-2bc9-414b-9953-6ac81e5621c5" providerId="ADAL" clId="{7BE91595-1D9A-5354-9357-24E8502EDDF5}" dt="2026-05-29T23:43:23.690" v="8" actId="1076"/>
          <pc:sldLayoutMkLst>
            <pc:docMk/>
            <pc:sldMasterMk cId="1304102315" sldId="2147483766"/>
            <pc:sldLayoutMk cId="1207523619" sldId="2147483770"/>
          </pc:sldLayoutMkLst>
          <pc:spChg chg="mod">
            <ac:chgData name="Marcello Pavan" userId="5a39efac-2bc9-414b-9953-6ac81e5621c5" providerId="ADAL" clId="{7BE91595-1D9A-5354-9357-24E8502EDDF5}" dt="2026-05-29T23:43:22.232" v="7" actId="20577"/>
            <ac:spMkLst>
              <pc:docMk/>
              <pc:sldMasterMk cId="1304102315" sldId="2147483766"/>
              <pc:sldLayoutMk cId="1207523619" sldId="2147483770"/>
              <ac:spMk id="2" creationId="{7B197BBD-1EA3-A235-F0F8-A81B696D958F}"/>
            </ac:spMkLst>
          </pc:spChg>
          <pc:spChg chg="mod">
            <ac:chgData name="Marcello Pavan" userId="5a39efac-2bc9-414b-9953-6ac81e5621c5" providerId="ADAL" clId="{7BE91595-1D9A-5354-9357-24E8502EDDF5}" dt="2026-05-29T23:43:23.690" v="8" actId="1076"/>
            <ac:spMkLst>
              <pc:docMk/>
              <pc:sldMasterMk cId="1304102315" sldId="2147483766"/>
              <pc:sldLayoutMk cId="1207523619" sldId="2147483770"/>
              <ac:spMk id="6" creationId="{00000000-0000-0000-0000-000000000000}"/>
            </ac:spMkLst>
          </pc:s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DB0E43-7543-684E-889E-562B43791B9E}" type="doc">
      <dgm:prSet loTypeId="urn:microsoft.com/office/officeart/2005/8/layout/chevron2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46F631C-C252-E745-99CB-CB1865A628CA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E26C484B-740F-6347-8CF0-5DF0D04D2F87}" type="parTrans" cxnId="{4907B69B-C970-B74F-9BAF-5FFD88391704}">
      <dgm:prSet/>
      <dgm:spPr/>
      <dgm:t>
        <a:bodyPr/>
        <a:lstStyle/>
        <a:p>
          <a:endParaRPr lang="en-US"/>
        </a:p>
      </dgm:t>
    </dgm:pt>
    <dgm:pt modelId="{0ED2CE4D-9DAB-6C49-AD87-54ABD41873FB}" type="sibTrans" cxnId="{4907B69B-C970-B74F-9BAF-5FFD88391704}">
      <dgm:prSet/>
      <dgm:spPr/>
      <dgm:t>
        <a:bodyPr/>
        <a:lstStyle/>
        <a:p>
          <a:endParaRPr lang="en-US"/>
        </a:p>
      </dgm:t>
    </dgm:pt>
    <dgm:pt modelId="{AD700D89-FD43-BB44-AC38-F75B5A1B1387}">
      <dgm:prSet phldrT="[Text]" custT="1"/>
      <dgm:spPr/>
      <dgm:t>
        <a:bodyPr/>
        <a:lstStyle/>
        <a:p>
          <a:r>
            <a:rPr lang="en-US" sz="2800" dirty="0"/>
            <a:t>What is a Detector?</a:t>
          </a:r>
        </a:p>
      </dgm:t>
    </dgm:pt>
    <dgm:pt modelId="{B386EF1C-CA13-CF4B-9BB0-28EC11BEDDBE}" type="parTrans" cxnId="{4295270A-A26D-BA4B-B01F-FEEE47805049}">
      <dgm:prSet/>
      <dgm:spPr/>
      <dgm:t>
        <a:bodyPr/>
        <a:lstStyle/>
        <a:p>
          <a:endParaRPr lang="en-US"/>
        </a:p>
      </dgm:t>
    </dgm:pt>
    <dgm:pt modelId="{34B6C80F-3742-B749-9442-D66DE9799BB5}" type="sibTrans" cxnId="{4295270A-A26D-BA4B-B01F-FEEE47805049}">
      <dgm:prSet/>
      <dgm:spPr/>
      <dgm:t>
        <a:bodyPr/>
        <a:lstStyle/>
        <a:p>
          <a:endParaRPr lang="en-US"/>
        </a:p>
      </dgm:t>
    </dgm:pt>
    <dgm:pt modelId="{C9DE9549-F7EC-2C4B-AA5F-92ED6C20386C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1F494076-440E-FD4D-A5CD-6334738FA5EF}" type="parTrans" cxnId="{968FE71C-DBC0-A743-8C8A-491620A9F9CA}">
      <dgm:prSet/>
      <dgm:spPr/>
      <dgm:t>
        <a:bodyPr/>
        <a:lstStyle/>
        <a:p>
          <a:endParaRPr lang="en-US"/>
        </a:p>
      </dgm:t>
    </dgm:pt>
    <dgm:pt modelId="{828C7335-A853-7C46-9656-2F4C3D8B06A6}" type="sibTrans" cxnId="{968FE71C-DBC0-A743-8C8A-491620A9F9CA}">
      <dgm:prSet/>
      <dgm:spPr/>
      <dgm:t>
        <a:bodyPr/>
        <a:lstStyle/>
        <a:p>
          <a:endParaRPr lang="en-US"/>
        </a:p>
      </dgm:t>
    </dgm:pt>
    <dgm:pt modelId="{F50BDBCE-D83A-4944-A2FE-FFC47F7EA6D7}">
      <dgm:prSet phldrT="[Text]" custT="1"/>
      <dgm:spPr/>
      <dgm:t>
        <a:bodyPr/>
        <a:lstStyle/>
        <a:p>
          <a:r>
            <a:rPr lang="en-US" sz="2800" dirty="0"/>
            <a:t>Energy Loss of Heavy Charged Particles</a:t>
          </a:r>
        </a:p>
      </dgm:t>
    </dgm:pt>
    <dgm:pt modelId="{E59ABB2C-7E54-F741-B677-2804BF9FF56A}" type="parTrans" cxnId="{C61322B6-9DEC-E948-B472-8EE2C2EF9024}">
      <dgm:prSet/>
      <dgm:spPr/>
      <dgm:t>
        <a:bodyPr/>
        <a:lstStyle/>
        <a:p>
          <a:endParaRPr lang="en-US"/>
        </a:p>
      </dgm:t>
    </dgm:pt>
    <dgm:pt modelId="{DC450641-47DE-BC4F-B40A-44AE212B50B2}" type="sibTrans" cxnId="{C61322B6-9DEC-E948-B472-8EE2C2EF9024}">
      <dgm:prSet/>
      <dgm:spPr/>
      <dgm:t>
        <a:bodyPr/>
        <a:lstStyle/>
        <a:p>
          <a:endParaRPr lang="en-US"/>
        </a:p>
      </dgm:t>
    </dgm:pt>
    <dgm:pt modelId="{512F5388-4537-A044-8F84-47E3BADBFE39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DDB5D133-04C1-7145-968A-7D7D77BEA4A5}" type="parTrans" cxnId="{D3D34606-E6BD-8248-B591-36986FC10335}">
      <dgm:prSet/>
      <dgm:spPr/>
      <dgm:t>
        <a:bodyPr/>
        <a:lstStyle/>
        <a:p>
          <a:endParaRPr lang="en-US"/>
        </a:p>
      </dgm:t>
    </dgm:pt>
    <dgm:pt modelId="{7A530FEC-849F-414E-BD6C-56374E5381CF}" type="sibTrans" cxnId="{D3D34606-E6BD-8248-B591-36986FC10335}">
      <dgm:prSet/>
      <dgm:spPr/>
      <dgm:t>
        <a:bodyPr/>
        <a:lstStyle/>
        <a:p>
          <a:endParaRPr lang="en-US"/>
        </a:p>
      </dgm:t>
    </dgm:pt>
    <dgm:pt modelId="{12262041-F0EE-034E-A5BF-208766A3D160}">
      <dgm:prSet phldrT="[Text]" custT="1"/>
      <dgm:spPr/>
      <dgm:t>
        <a:bodyPr/>
        <a:lstStyle/>
        <a:p>
          <a:r>
            <a:rPr lang="en-US" sz="2800" dirty="0"/>
            <a:t>Electron/Positron Energy Loss</a:t>
          </a:r>
        </a:p>
      </dgm:t>
    </dgm:pt>
    <dgm:pt modelId="{D06D5759-9671-C14A-BBF9-24F649D0E28C}" type="parTrans" cxnId="{427670F8-A9E2-6043-BEDC-69AB1D2F0989}">
      <dgm:prSet/>
      <dgm:spPr/>
      <dgm:t>
        <a:bodyPr/>
        <a:lstStyle/>
        <a:p>
          <a:endParaRPr lang="en-US"/>
        </a:p>
      </dgm:t>
    </dgm:pt>
    <dgm:pt modelId="{529C2CF2-456D-D14F-A295-83749DC96FA1}" type="sibTrans" cxnId="{427670F8-A9E2-6043-BEDC-69AB1D2F0989}">
      <dgm:prSet/>
      <dgm:spPr/>
      <dgm:t>
        <a:bodyPr/>
        <a:lstStyle/>
        <a:p>
          <a:endParaRPr lang="en-US"/>
        </a:p>
      </dgm:t>
    </dgm:pt>
    <dgm:pt modelId="{58DD21A7-7053-9C41-8B1E-93F9B0001788}">
      <dgm:prSet custT="1"/>
      <dgm:spPr/>
      <dgm:t>
        <a:bodyPr/>
        <a:lstStyle/>
        <a:p>
          <a:r>
            <a:rPr lang="en-US" sz="2800" dirty="0"/>
            <a:t>Photon Energy Loss</a:t>
          </a:r>
        </a:p>
      </dgm:t>
    </dgm:pt>
    <dgm:pt modelId="{35C6A8CD-9D8F-154F-A763-F7C70A907387}" type="parTrans" cxnId="{33428C33-7D57-D145-8F15-92A11A16EE3D}">
      <dgm:prSet/>
      <dgm:spPr/>
      <dgm:t>
        <a:bodyPr/>
        <a:lstStyle/>
        <a:p>
          <a:endParaRPr lang="en-US"/>
        </a:p>
      </dgm:t>
    </dgm:pt>
    <dgm:pt modelId="{8E0ACBF7-C549-8446-807B-B3CE8B764C5E}" type="sibTrans" cxnId="{33428C33-7D57-D145-8F15-92A11A16EE3D}">
      <dgm:prSet/>
      <dgm:spPr/>
      <dgm:t>
        <a:bodyPr/>
        <a:lstStyle/>
        <a:p>
          <a:endParaRPr lang="en-US"/>
        </a:p>
      </dgm:t>
    </dgm:pt>
    <dgm:pt modelId="{F10494B2-B646-C445-A37E-E8BCEC57E14F}">
      <dgm:prSet custT="1"/>
      <dgm:spPr/>
      <dgm:t>
        <a:bodyPr/>
        <a:lstStyle/>
        <a:p>
          <a:endParaRPr lang="en-US" sz="2000" dirty="0"/>
        </a:p>
      </dgm:t>
    </dgm:pt>
    <dgm:pt modelId="{33CD0441-079F-D247-AA0F-B48F038982AB}" type="parTrans" cxnId="{96F42174-6FC1-8440-92B3-0B21FBE2603A}">
      <dgm:prSet/>
      <dgm:spPr/>
      <dgm:t>
        <a:bodyPr/>
        <a:lstStyle/>
        <a:p>
          <a:endParaRPr lang="en-US"/>
        </a:p>
      </dgm:t>
    </dgm:pt>
    <dgm:pt modelId="{C691BB6F-188C-114D-A4AA-63865B71EAA8}" type="sibTrans" cxnId="{96F42174-6FC1-8440-92B3-0B21FBE2603A}">
      <dgm:prSet/>
      <dgm:spPr/>
      <dgm:t>
        <a:bodyPr/>
        <a:lstStyle/>
        <a:p>
          <a:endParaRPr lang="en-US"/>
        </a:p>
      </dgm:t>
    </dgm:pt>
    <dgm:pt modelId="{5B34BEA9-A003-C047-9358-A43BD50CC90B}">
      <dgm:prSet custT="1"/>
      <dgm:spPr/>
      <dgm:t>
        <a:bodyPr/>
        <a:lstStyle/>
        <a:p>
          <a:r>
            <a:rPr lang="en-US" sz="2800" dirty="0"/>
            <a:t>Particle “showers”</a:t>
          </a:r>
        </a:p>
      </dgm:t>
    </dgm:pt>
    <dgm:pt modelId="{E21407A1-02BF-9644-BD2B-0E4F3DF70723}" type="parTrans" cxnId="{9825C547-67D1-3A48-B741-D539E06429DB}">
      <dgm:prSet/>
      <dgm:spPr/>
      <dgm:t>
        <a:bodyPr/>
        <a:lstStyle/>
        <a:p>
          <a:endParaRPr lang="en-US"/>
        </a:p>
      </dgm:t>
    </dgm:pt>
    <dgm:pt modelId="{BEF7F7C5-54E4-3B40-AD05-AB68E1A50CDF}" type="sibTrans" cxnId="{9825C547-67D1-3A48-B741-D539E06429DB}">
      <dgm:prSet/>
      <dgm:spPr/>
      <dgm:t>
        <a:bodyPr/>
        <a:lstStyle/>
        <a:p>
          <a:endParaRPr lang="en-US"/>
        </a:p>
      </dgm:t>
    </dgm:pt>
    <dgm:pt modelId="{F9CC83FC-64E2-9049-9FB7-0EE22033D353}">
      <dgm:prSet custT="1"/>
      <dgm:spPr/>
      <dgm:t>
        <a:bodyPr/>
        <a:lstStyle/>
        <a:p>
          <a:endParaRPr lang="en-US" sz="2000" dirty="0"/>
        </a:p>
      </dgm:t>
    </dgm:pt>
    <dgm:pt modelId="{A0433439-8DDB-6246-98F1-264AD84E1D54}" type="parTrans" cxnId="{676B1415-3162-FB47-989E-903AB0AE478E}">
      <dgm:prSet/>
      <dgm:spPr/>
      <dgm:t>
        <a:bodyPr/>
        <a:lstStyle/>
        <a:p>
          <a:endParaRPr lang="en-US"/>
        </a:p>
      </dgm:t>
    </dgm:pt>
    <dgm:pt modelId="{8704A3FD-BFEC-1D44-B8EA-3F1DCE9731C8}" type="sibTrans" cxnId="{676B1415-3162-FB47-989E-903AB0AE478E}">
      <dgm:prSet/>
      <dgm:spPr/>
      <dgm:t>
        <a:bodyPr/>
        <a:lstStyle/>
        <a:p>
          <a:endParaRPr lang="en-US"/>
        </a:p>
      </dgm:t>
    </dgm:pt>
    <dgm:pt modelId="{4251E5D4-F56C-CF4F-B71A-9BDAB7412376}">
      <dgm:prSet custT="1"/>
      <dgm:spPr/>
      <dgm:t>
        <a:bodyPr/>
        <a:lstStyle/>
        <a:p>
          <a:endParaRPr lang="en-US" sz="2800" dirty="0"/>
        </a:p>
      </dgm:t>
    </dgm:pt>
    <dgm:pt modelId="{1FEE17FC-C7E8-8546-98FA-F08252BBFC59}" type="parTrans" cxnId="{3E3208DE-4131-5C41-912D-105C6D862501}">
      <dgm:prSet/>
      <dgm:spPr/>
      <dgm:t>
        <a:bodyPr/>
        <a:lstStyle/>
        <a:p>
          <a:endParaRPr lang="en-US"/>
        </a:p>
      </dgm:t>
    </dgm:pt>
    <dgm:pt modelId="{C7886927-0B92-F34E-8020-62CEB8956686}" type="sibTrans" cxnId="{3E3208DE-4131-5C41-912D-105C6D862501}">
      <dgm:prSet/>
      <dgm:spPr/>
      <dgm:t>
        <a:bodyPr/>
        <a:lstStyle/>
        <a:p>
          <a:endParaRPr lang="en-US"/>
        </a:p>
      </dgm:t>
    </dgm:pt>
    <dgm:pt modelId="{42508849-E97B-A74D-8208-B9481C002238}">
      <dgm:prSet custT="1"/>
      <dgm:spPr/>
      <dgm:t>
        <a:bodyPr/>
        <a:lstStyle/>
        <a:p>
          <a:r>
            <a:rPr lang="en-US" sz="2800" dirty="0"/>
            <a:t>Cherenkov radiation</a:t>
          </a:r>
        </a:p>
      </dgm:t>
    </dgm:pt>
    <dgm:pt modelId="{1ECFE6D8-B58F-C04A-B57F-6DDF6A323A05}" type="parTrans" cxnId="{3D0D707C-9D4D-004F-A81D-1D57EC45077B}">
      <dgm:prSet/>
      <dgm:spPr/>
      <dgm:t>
        <a:bodyPr/>
        <a:lstStyle/>
        <a:p>
          <a:endParaRPr lang="en-US"/>
        </a:p>
      </dgm:t>
    </dgm:pt>
    <dgm:pt modelId="{14D92B0D-9CB3-094C-9F8C-C6B6856A26D4}" type="sibTrans" cxnId="{3D0D707C-9D4D-004F-A81D-1D57EC45077B}">
      <dgm:prSet/>
      <dgm:spPr/>
      <dgm:t>
        <a:bodyPr/>
        <a:lstStyle/>
        <a:p>
          <a:endParaRPr lang="en-US"/>
        </a:p>
      </dgm:t>
    </dgm:pt>
    <dgm:pt modelId="{BA0D31D8-4A28-D54D-827C-46DF6005D8B2}">
      <dgm:prSet custT="1"/>
      <dgm:spPr/>
      <dgm:t>
        <a:bodyPr/>
        <a:lstStyle/>
        <a:p>
          <a:endParaRPr lang="en-US" sz="2800" dirty="0"/>
        </a:p>
      </dgm:t>
    </dgm:pt>
    <dgm:pt modelId="{17324189-B600-0C49-9F26-5AD0884BE46B}" type="parTrans" cxnId="{6B9BE0DE-8FE0-FC4F-B914-8A62BD6AA6DD}">
      <dgm:prSet/>
      <dgm:spPr/>
      <dgm:t>
        <a:bodyPr/>
        <a:lstStyle/>
        <a:p>
          <a:endParaRPr lang="en-US"/>
        </a:p>
      </dgm:t>
    </dgm:pt>
    <dgm:pt modelId="{D480EB99-7F6C-0741-A9C6-91093161B043}" type="sibTrans" cxnId="{6B9BE0DE-8FE0-FC4F-B914-8A62BD6AA6DD}">
      <dgm:prSet/>
      <dgm:spPr/>
      <dgm:t>
        <a:bodyPr/>
        <a:lstStyle/>
        <a:p>
          <a:endParaRPr lang="en-US"/>
        </a:p>
      </dgm:t>
    </dgm:pt>
    <dgm:pt modelId="{343D4A78-DD53-0142-AA49-44398A2F2EF0}">
      <dgm:prSet custT="1"/>
      <dgm:spPr/>
      <dgm:t>
        <a:bodyPr/>
        <a:lstStyle/>
        <a:p>
          <a:r>
            <a:rPr lang="en-US" sz="2800" dirty="0"/>
            <a:t>Summary and Further Reading</a:t>
          </a:r>
        </a:p>
      </dgm:t>
    </dgm:pt>
    <dgm:pt modelId="{83BC6FEA-1436-2F4A-9F63-DA71F7A1ED83}" type="parTrans" cxnId="{2FBBFC7C-6594-AB47-977B-7330F019D9F7}">
      <dgm:prSet/>
      <dgm:spPr/>
      <dgm:t>
        <a:bodyPr/>
        <a:lstStyle/>
        <a:p>
          <a:endParaRPr lang="en-US"/>
        </a:p>
      </dgm:t>
    </dgm:pt>
    <dgm:pt modelId="{D3C9B050-8D4A-C443-B39B-1F0B756EC3C7}" type="sibTrans" cxnId="{2FBBFC7C-6594-AB47-977B-7330F019D9F7}">
      <dgm:prSet/>
      <dgm:spPr/>
      <dgm:t>
        <a:bodyPr/>
        <a:lstStyle/>
        <a:p>
          <a:endParaRPr lang="en-US"/>
        </a:p>
      </dgm:t>
    </dgm:pt>
    <dgm:pt modelId="{6A3A0139-BCF5-0546-894F-2286F5A668F1}" type="pres">
      <dgm:prSet presAssocID="{09DB0E43-7543-684E-889E-562B43791B9E}" presName="linearFlow" presStyleCnt="0">
        <dgm:presLayoutVars>
          <dgm:dir/>
          <dgm:animLvl val="lvl"/>
          <dgm:resizeHandles val="exact"/>
        </dgm:presLayoutVars>
      </dgm:prSet>
      <dgm:spPr/>
    </dgm:pt>
    <dgm:pt modelId="{47DDBC90-067A-1E44-B37A-772342FB5E1E}" type="pres">
      <dgm:prSet presAssocID="{446F631C-C252-E745-99CB-CB1865A628CA}" presName="composite" presStyleCnt="0"/>
      <dgm:spPr/>
    </dgm:pt>
    <dgm:pt modelId="{6F87CC59-4489-AB45-AC3E-FEFAAAD854CA}" type="pres">
      <dgm:prSet presAssocID="{446F631C-C252-E745-99CB-CB1865A628CA}" presName="parentText" presStyleLbl="alignNode1" presStyleIdx="0" presStyleCnt="7">
        <dgm:presLayoutVars>
          <dgm:chMax val="1"/>
          <dgm:bulletEnabled val="1"/>
        </dgm:presLayoutVars>
      </dgm:prSet>
      <dgm:spPr/>
    </dgm:pt>
    <dgm:pt modelId="{D668DD94-6ED9-5C4B-AE1A-A6ECD6AF64EE}" type="pres">
      <dgm:prSet presAssocID="{446F631C-C252-E745-99CB-CB1865A628CA}" presName="descendantText" presStyleLbl="alignAcc1" presStyleIdx="0" presStyleCnt="7">
        <dgm:presLayoutVars>
          <dgm:bulletEnabled val="1"/>
        </dgm:presLayoutVars>
      </dgm:prSet>
      <dgm:spPr/>
    </dgm:pt>
    <dgm:pt modelId="{41F31C2F-DA2D-1642-A47B-A7781529C90A}" type="pres">
      <dgm:prSet presAssocID="{0ED2CE4D-9DAB-6C49-AD87-54ABD41873FB}" presName="sp" presStyleCnt="0"/>
      <dgm:spPr/>
    </dgm:pt>
    <dgm:pt modelId="{0185D6FE-A179-3B43-8084-A8997569186D}" type="pres">
      <dgm:prSet presAssocID="{C9DE9549-F7EC-2C4B-AA5F-92ED6C20386C}" presName="composite" presStyleCnt="0"/>
      <dgm:spPr/>
    </dgm:pt>
    <dgm:pt modelId="{E9D905F6-2F75-0A47-9B58-0C0F71C21E7A}" type="pres">
      <dgm:prSet presAssocID="{C9DE9549-F7EC-2C4B-AA5F-92ED6C20386C}" presName="parentText" presStyleLbl="alignNode1" presStyleIdx="1" presStyleCnt="7">
        <dgm:presLayoutVars>
          <dgm:chMax val="1"/>
          <dgm:bulletEnabled val="1"/>
        </dgm:presLayoutVars>
      </dgm:prSet>
      <dgm:spPr/>
    </dgm:pt>
    <dgm:pt modelId="{0437B7F3-6292-1D4E-AAE6-E68A12CF9B73}" type="pres">
      <dgm:prSet presAssocID="{C9DE9549-F7EC-2C4B-AA5F-92ED6C20386C}" presName="descendantText" presStyleLbl="alignAcc1" presStyleIdx="1" presStyleCnt="7">
        <dgm:presLayoutVars>
          <dgm:bulletEnabled val="1"/>
        </dgm:presLayoutVars>
      </dgm:prSet>
      <dgm:spPr/>
    </dgm:pt>
    <dgm:pt modelId="{97812DD6-2A26-6F4E-BE06-7DB49399FCBF}" type="pres">
      <dgm:prSet presAssocID="{828C7335-A853-7C46-9656-2F4C3D8B06A6}" presName="sp" presStyleCnt="0"/>
      <dgm:spPr/>
    </dgm:pt>
    <dgm:pt modelId="{6C7E2B4A-7641-C24B-B333-961806277C8D}" type="pres">
      <dgm:prSet presAssocID="{512F5388-4537-A044-8F84-47E3BADBFE39}" presName="composite" presStyleCnt="0"/>
      <dgm:spPr/>
    </dgm:pt>
    <dgm:pt modelId="{4027365F-2D1A-EA42-A95B-CC8CB63FB865}" type="pres">
      <dgm:prSet presAssocID="{512F5388-4537-A044-8F84-47E3BADBFE39}" presName="parentText" presStyleLbl="alignNode1" presStyleIdx="2" presStyleCnt="7">
        <dgm:presLayoutVars>
          <dgm:chMax val="1"/>
          <dgm:bulletEnabled val="1"/>
        </dgm:presLayoutVars>
      </dgm:prSet>
      <dgm:spPr/>
    </dgm:pt>
    <dgm:pt modelId="{D1CFF2FA-0828-C545-A3C9-FA42EB84CE6A}" type="pres">
      <dgm:prSet presAssocID="{512F5388-4537-A044-8F84-47E3BADBFE39}" presName="descendantText" presStyleLbl="alignAcc1" presStyleIdx="2" presStyleCnt="7">
        <dgm:presLayoutVars>
          <dgm:bulletEnabled val="1"/>
        </dgm:presLayoutVars>
      </dgm:prSet>
      <dgm:spPr/>
    </dgm:pt>
    <dgm:pt modelId="{EAB5ECD9-2540-9948-83E0-A504C2F4E59C}" type="pres">
      <dgm:prSet presAssocID="{7A530FEC-849F-414E-BD6C-56374E5381CF}" presName="sp" presStyleCnt="0"/>
      <dgm:spPr/>
    </dgm:pt>
    <dgm:pt modelId="{18701345-3060-A344-A031-DE6BDB04F1A2}" type="pres">
      <dgm:prSet presAssocID="{F10494B2-B646-C445-A37E-E8BCEC57E14F}" presName="composite" presStyleCnt="0"/>
      <dgm:spPr/>
    </dgm:pt>
    <dgm:pt modelId="{C06A515B-C3E4-204A-88DE-0E60600CF13C}" type="pres">
      <dgm:prSet presAssocID="{F10494B2-B646-C445-A37E-E8BCEC57E14F}" presName="parentText" presStyleLbl="alignNode1" presStyleIdx="3" presStyleCnt="7">
        <dgm:presLayoutVars>
          <dgm:chMax val="1"/>
          <dgm:bulletEnabled val="1"/>
        </dgm:presLayoutVars>
      </dgm:prSet>
      <dgm:spPr/>
    </dgm:pt>
    <dgm:pt modelId="{47F63ABC-6C2B-4843-85B5-9A4337B4E8D2}" type="pres">
      <dgm:prSet presAssocID="{F10494B2-B646-C445-A37E-E8BCEC57E14F}" presName="descendantText" presStyleLbl="alignAcc1" presStyleIdx="3" presStyleCnt="7" custLinFactNeighborX="443">
        <dgm:presLayoutVars>
          <dgm:bulletEnabled val="1"/>
        </dgm:presLayoutVars>
      </dgm:prSet>
      <dgm:spPr/>
    </dgm:pt>
    <dgm:pt modelId="{9BD08766-4765-9445-A21B-2F31A441AA43}" type="pres">
      <dgm:prSet presAssocID="{C691BB6F-188C-114D-A4AA-63865B71EAA8}" presName="sp" presStyleCnt="0"/>
      <dgm:spPr/>
    </dgm:pt>
    <dgm:pt modelId="{5ED54893-32B4-8949-B79F-50B6D5F87F00}" type="pres">
      <dgm:prSet presAssocID="{F9CC83FC-64E2-9049-9FB7-0EE22033D353}" presName="composite" presStyleCnt="0"/>
      <dgm:spPr/>
    </dgm:pt>
    <dgm:pt modelId="{1247D8B8-2B68-D846-8D94-E7520AC2C641}" type="pres">
      <dgm:prSet presAssocID="{F9CC83FC-64E2-9049-9FB7-0EE22033D353}" presName="parentText" presStyleLbl="alignNode1" presStyleIdx="4" presStyleCnt="7">
        <dgm:presLayoutVars>
          <dgm:chMax val="1"/>
          <dgm:bulletEnabled val="1"/>
        </dgm:presLayoutVars>
      </dgm:prSet>
      <dgm:spPr/>
    </dgm:pt>
    <dgm:pt modelId="{F7D9D124-C667-EF40-AB45-3CC6FDE7FA34}" type="pres">
      <dgm:prSet presAssocID="{F9CC83FC-64E2-9049-9FB7-0EE22033D353}" presName="descendantText" presStyleLbl="alignAcc1" presStyleIdx="4" presStyleCnt="7">
        <dgm:presLayoutVars>
          <dgm:bulletEnabled val="1"/>
        </dgm:presLayoutVars>
      </dgm:prSet>
      <dgm:spPr/>
    </dgm:pt>
    <dgm:pt modelId="{0E535593-FE11-444D-94C7-E30F0C910244}" type="pres">
      <dgm:prSet presAssocID="{8704A3FD-BFEC-1D44-B8EA-3F1DCE9731C8}" presName="sp" presStyleCnt="0"/>
      <dgm:spPr/>
    </dgm:pt>
    <dgm:pt modelId="{930931AF-4CB5-2847-8A0F-4D9FE822C1E8}" type="pres">
      <dgm:prSet presAssocID="{4251E5D4-F56C-CF4F-B71A-9BDAB7412376}" presName="composite" presStyleCnt="0"/>
      <dgm:spPr/>
    </dgm:pt>
    <dgm:pt modelId="{9E6243B8-4760-954B-8225-5E4457D1963C}" type="pres">
      <dgm:prSet presAssocID="{4251E5D4-F56C-CF4F-B71A-9BDAB7412376}" presName="parentText" presStyleLbl="alignNode1" presStyleIdx="5" presStyleCnt="7">
        <dgm:presLayoutVars>
          <dgm:chMax val="1"/>
          <dgm:bulletEnabled val="1"/>
        </dgm:presLayoutVars>
      </dgm:prSet>
      <dgm:spPr/>
    </dgm:pt>
    <dgm:pt modelId="{2543F921-1588-564D-B70E-85CC32F9D414}" type="pres">
      <dgm:prSet presAssocID="{4251E5D4-F56C-CF4F-B71A-9BDAB7412376}" presName="descendantText" presStyleLbl="alignAcc1" presStyleIdx="5" presStyleCnt="7">
        <dgm:presLayoutVars>
          <dgm:bulletEnabled val="1"/>
        </dgm:presLayoutVars>
      </dgm:prSet>
      <dgm:spPr/>
    </dgm:pt>
    <dgm:pt modelId="{60C17D34-707D-0748-93EF-F946D1C111CC}" type="pres">
      <dgm:prSet presAssocID="{C7886927-0B92-F34E-8020-62CEB8956686}" presName="sp" presStyleCnt="0"/>
      <dgm:spPr/>
    </dgm:pt>
    <dgm:pt modelId="{359543A9-6A0E-CA4A-8E0E-9AAA8BE4744C}" type="pres">
      <dgm:prSet presAssocID="{BA0D31D8-4A28-D54D-827C-46DF6005D8B2}" presName="composite" presStyleCnt="0"/>
      <dgm:spPr/>
    </dgm:pt>
    <dgm:pt modelId="{D9FDC4C4-759A-E143-BC12-0C04412D06E0}" type="pres">
      <dgm:prSet presAssocID="{BA0D31D8-4A28-D54D-827C-46DF6005D8B2}" presName="parentText" presStyleLbl="alignNode1" presStyleIdx="6" presStyleCnt="7">
        <dgm:presLayoutVars>
          <dgm:chMax val="1"/>
          <dgm:bulletEnabled val="1"/>
        </dgm:presLayoutVars>
      </dgm:prSet>
      <dgm:spPr/>
    </dgm:pt>
    <dgm:pt modelId="{9476E6F6-D35E-D84A-9F34-B1EFCCB0816B}" type="pres">
      <dgm:prSet presAssocID="{BA0D31D8-4A28-D54D-827C-46DF6005D8B2}" presName="descendantText" presStyleLbl="alignAcc1" presStyleIdx="6" presStyleCnt="7">
        <dgm:presLayoutVars>
          <dgm:bulletEnabled val="1"/>
        </dgm:presLayoutVars>
      </dgm:prSet>
      <dgm:spPr/>
    </dgm:pt>
  </dgm:ptLst>
  <dgm:cxnLst>
    <dgm:cxn modelId="{D3D34606-E6BD-8248-B591-36986FC10335}" srcId="{09DB0E43-7543-684E-889E-562B43791B9E}" destId="{512F5388-4537-A044-8F84-47E3BADBFE39}" srcOrd="2" destOrd="0" parTransId="{DDB5D133-04C1-7145-968A-7D7D77BEA4A5}" sibTransId="{7A530FEC-849F-414E-BD6C-56374E5381CF}"/>
    <dgm:cxn modelId="{4295270A-A26D-BA4B-B01F-FEEE47805049}" srcId="{446F631C-C252-E745-99CB-CB1865A628CA}" destId="{AD700D89-FD43-BB44-AC38-F75B5A1B1387}" srcOrd="0" destOrd="0" parTransId="{B386EF1C-CA13-CF4B-9BB0-28EC11BEDDBE}" sibTransId="{34B6C80F-3742-B749-9442-D66DE9799BB5}"/>
    <dgm:cxn modelId="{676B1415-3162-FB47-989E-903AB0AE478E}" srcId="{09DB0E43-7543-684E-889E-562B43791B9E}" destId="{F9CC83FC-64E2-9049-9FB7-0EE22033D353}" srcOrd="4" destOrd="0" parTransId="{A0433439-8DDB-6246-98F1-264AD84E1D54}" sibTransId="{8704A3FD-BFEC-1D44-B8EA-3F1DCE9731C8}"/>
    <dgm:cxn modelId="{968FE71C-DBC0-A743-8C8A-491620A9F9CA}" srcId="{09DB0E43-7543-684E-889E-562B43791B9E}" destId="{C9DE9549-F7EC-2C4B-AA5F-92ED6C20386C}" srcOrd="1" destOrd="0" parTransId="{1F494076-440E-FD4D-A5CD-6334738FA5EF}" sibTransId="{828C7335-A853-7C46-9656-2F4C3D8B06A6}"/>
    <dgm:cxn modelId="{D488A222-FE82-714C-B5BB-6E07394AF9E5}" type="presOf" srcId="{09DB0E43-7543-684E-889E-562B43791B9E}" destId="{6A3A0139-BCF5-0546-894F-2286F5A668F1}" srcOrd="0" destOrd="0" presId="urn:microsoft.com/office/officeart/2005/8/layout/chevron2"/>
    <dgm:cxn modelId="{9946F426-81D1-D841-8B9C-D5F4CABBF82E}" type="presOf" srcId="{BA0D31D8-4A28-D54D-827C-46DF6005D8B2}" destId="{D9FDC4C4-759A-E143-BC12-0C04412D06E0}" srcOrd="0" destOrd="0" presId="urn:microsoft.com/office/officeart/2005/8/layout/chevron2"/>
    <dgm:cxn modelId="{106B512D-41E3-AA4E-9A1F-C00CB17B46A2}" type="presOf" srcId="{AD700D89-FD43-BB44-AC38-F75B5A1B1387}" destId="{D668DD94-6ED9-5C4B-AE1A-A6ECD6AF64EE}" srcOrd="0" destOrd="0" presId="urn:microsoft.com/office/officeart/2005/8/layout/chevron2"/>
    <dgm:cxn modelId="{33428C33-7D57-D145-8F15-92A11A16EE3D}" srcId="{F10494B2-B646-C445-A37E-E8BCEC57E14F}" destId="{58DD21A7-7053-9C41-8B1E-93F9B0001788}" srcOrd="0" destOrd="0" parTransId="{35C6A8CD-9D8F-154F-A763-F7C70A907387}" sibTransId="{8E0ACBF7-C549-8446-807B-B3CE8B764C5E}"/>
    <dgm:cxn modelId="{87822947-8252-1146-B88E-07CCBA59E878}" type="presOf" srcId="{5B34BEA9-A003-C047-9358-A43BD50CC90B}" destId="{F7D9D124-C667-EF40-AB45-3CC6FDE7FA34}" srcOrd="0" destOrd="0" presId="urn:microsoft.com/office/officeart/2005/8/layout/chevron2"/>
    <dgm:cxn modelId="{9825C547-67D1-3A48-B741-D539E06429DB}" srcId="{F9CC83FC-64E2-9049-9FB7-0EE22033D353}" destId="{5B34BEA9-A003-C047-9358-A43BD50CC90B}" srcOrd="0" destOrd="0" parTransId="{E21407A1-02BF-9644-BD2B-0E4F3DF70723}" sibTransId="{BEF7F7C5-54E4-3B40-AD05-AB68E1A50CDF}"/>
    <dgm:cxn modelId="{52049348-980A-084A-AF14-714F1A0BD3AB}" type="presOf" srcId="{F50BDBCE-D83A-4944-A2FE-FFC47F7EA6D7}" destId="{0437B7F3-6292-1D4E-AAE6-E68A12CF9B73}" srcOrd="0" destOrd="0" presId="urn:microsoft.com/office/officeart/2005/8/layout/chevron2"/>
    <dgm:cxn modelId="{60315350-17B4-0D4D-A32C-0D0743936B42}" type="presOf" srcId="{F9CC83FC-64E2-9049-9FB7-0EE22033D353}" destId="{1247D8B8-2B68-D846-8D94-E7520AC2C641}" srcOrd="0" destOrd="0" presId="urn:microsoft.com/office/officeart/2005/8/layout/chevron2"/>
    <dgm:cxn modelId="{8AABDF56-3F20-F740-B21E-A621E82C3423}" type="presOf" srcId="{42508849-E97B-A74D-8208-B9481C002238}" destId="{2543F921-1588-564D-B70E-85CC32F9D414}" srcOrd="0" destOrd="0" presId="urn:microsoft.com/office/officeart/2005/8/layout/chevron2"/>
    <dgm:cxn modelId="{F9F99366-B3C3-4141-96E8-C18EE3D1664F}" type="presOf" srcId="{446F631C-C252-E745-99CB-CB1865A628CA}" destId="{6F87CC59-4489-AB45-AC3E-FEFAAAD854CA}" srcOrd="0" destOrd="0" presId="urn:microsoft.com/office/officeart/2005/8/layout/chevron2"/>
    <dgm:cxn modelId="{96F42174-6FC1-8440-92B3-0B21FBE2603A}" srcId="{09DB0E43-7543-684E-889E-562B43791B9E}" destId="{F10494B2-B646-C445-A37E-E8BCEC57E14F}" srcOrd="3" destOrd="0" parTransId="{33CD0441-079F-D247-AA0F-B48F038982AB}" sibTransId="{C691BB6F-188C-114D-A4AA-63865B71EAA8}"/>
    <dgm:cxn modelId="{536B767B-5025-BE4C-84BF-2E129C1652D5}" type="presOf" srcId="{343D4A78-DD53-0142-AA49-44398A2F2EF0}" destId="{9476E6F6-D35E-D84A-9F34-B1EFCCB0816B}" srcOrd="0" destOrd="0" presId="urn:microsoft.com/office/officeart/2005/8/layout/chevron2"/>
    <dgm:cxn modelId="{3D0D707C-9D4D-004F-A81D-1D57EC45077B}" srcId="{4251E5D4-F56C-CF4F-B71A-9BDAB7412376}" destId="{42508849-E97B-A74D-8208-B9481C002238}" srcOrd="0" destOrd="0" parTransId="{1ECFE6D8-B58F-C04A-B57F-6DDF6A323A05}" sibTransId="{14D92B0D-9CB3-094C-9F8C-C6B6856A26D4}"/>
    <dgm:cxn modelId="{2FBBFC7C-6594-AB47-977B-7330F019D9F7}" srcId="{BA0D31D8-4A28-D54D-827C-46DF6005D8B2}" destId="{343D4A78-DD53-0142-AA49-44398A2F2EF0}" srcOrd="0" destOrd="0" parTransId="{83BC6FEA-1436-2F4A-9F63-DA71F7A1ED83}" sibTransId="{D3C9B050-8D4A-C443-B39B-1F0B756EC3C7}"/>
    <dgm:cxn modelId="{AA77DA7D-6B91-FA4B-805D-E7A64BF37D0C}" type="presOf" srcId="{512F5388-4537-A044-8F84-47E3BADBFE39}" destId="{4027365F-2D1A-EA42-A95B-CC8CB63FB865}" srcOrd="0" destOrd="0" presId="urn:microsoft.com/office/officeart/2005/8/layout/chevron2"/>
    <dgm:cxn modelId="{4907B69B-C970-B74F-9BAF-5FFD88391704}" srcId="{09DB0E43-7543-684E-889E-562B43791B9E}" destId="{446F631C-C252-E745-99CB-CB1865A628CA}" srcOrd="0" destOrd="0" parTransId="{E26C484B-740F-6347-8CF0-5DF0D04D2F87}" sibTransId="{0ED2CE4D-9DAB-6C49-AD87-54ABD41873FB}"/>
    <dgm:cxn modelId="{3D8942A1-5692-C640-9EBD-4A950964F7E8}" type="presOf" srcId="{4251E5D4-F56C-CF4F-B71A-9BDAB7412376}" destId="{9E6243B8-4760-954B-8225-5E4457D1963C}" srcOrd="0" destOrd="0" presId="urn:microsoft.com/office/officeart/2005/8/layout/chevron2"/>
    <dgm:cxn modelId="{5ED2A3A5-C452-714B-86E9-216E568D42CD}" type="presOf" srcId="{C9DE9549-F7EC-2C4B-AA5F-92ED6C20386C}" destId="{E9D905F6-2F75-0A47-9B58-0C0F71C21E7A}" srcOrd="0" destOrd="0" presId="urn:microsoft.com/office/officeart/2005/8/layout/chevron2"/>
    <dgm:cxn modelId="{30455BAA-534E-BB40-9EB2-CE38CC8A5351}" type="presOf" srcId="{12262041-F0EE-034E-A5BF-208766A3D160}" destId="{D1CFF2FA-0828-C545-A3C9-FA42EB84CE6A}" srcOrd="0" destOrd="0" presId="urn:microsoft.com/office/officeart/2005/8/layout/chevron2"/>
    <dgm:cxn modelId="{C61322B6-9DEC-E948-B472-8EE2C2EF9024}" srcId="{C9DE9549-F7EC-2C4B-AA5F-92ED6C20386C}" destId="{F50BDBCE-D83A-4944-A2FE-FFC47F7EA6D7}" srcOrd="0" destOrd="0" parTransId="{E59ABB2C-7E54-F741-B677-2804BF9FF56A}" sibTransId="{DC450641-47DE-BC4F-B40A-44AE212B50B2}"/>
    <dgm:cxn modelId="{9784ACCF-C65C-724B-9BAF-83A02A1B0C82}" type="presOf" srcId="{58DD21A7-7053-9C41-8B1E-93F9B0001788}" destId="{47F63ABC-6C2B-4843-85B5-9A4337B4E8D2}" srcOrd="0" destOrd="0" presId="urn:microsoft.com/office/officeart/2005/8/layout/chevron2"/>
    <dgm:cxn modelId="{CC579DD5-0401-4245-98A2-55F100B8B953}" type="presOf" srcId="{F10494B2-B646-C445-A37E-E8BCEC57E14F}" destId="{C06A515B-C3E4-204A-88DE-0E60600CF13C}" srcOrd="0" destOrd="0" presId="urn:microsoft.com/office/officeart/2005/8/layout/chevron2"/>
    <dgm:cxn modelId="{3E3208DE-4131-5C41-912D-105C6D862501}" srcId="{09DB0E43-7543-684E-889E-562B43791B9E}" destId="{4251E5D4-F56C-CF4F-B71A-9BDAB7412376}" srcOrd="5" destOrd="0" parTransId="{1FEE17FC-C7E8-8546-98FA-F08252BBFC59}" sibTransId="{C7886927-0B92-F34E-8020-62CEB8956686}"/>
    <dgm:cxn modelId="{6B9BE0DE-8FE0-FC4F-B914-8A62BD6AA6DD}" srcId="{09DB0E43-7543-684E-889E-562B43791B9E}" destId="{BA0D31D8-4A28-D54D-827C-46DF6005D8B2}" srcOrd="6" destOrd="0" parTransId="{17324189-B600-0C49-9F26-5AD0884BE46B}" sibTransId="{D480EB99-7F6C-0741-A9C6-91093161B043}"/>
    <dgm:cxn modelId="{427670F8-A9E2-6043-BEDC-69AB1D2F0989}" srcId="{512F5388-4537-A044-8F84-47E3BADBFE39}" destId="{12262041-F0EE-034E-A5BF-208766A3D160}" srcOrd="0" destOrd="0" parTransId="{D06D5759-9671-C14A-BBF9-24F649D0E28C}" sibTransId="{529C2CF2-456D-D14F-A295-83749DC96FA1}"/>
    <dgm:cxn modelId="{68CEF391-AE62-B445-8882-E5F02F4B414F}" type="presParOf" srcId="{6A3A0139-BCF5-0546-894F-2286F5A668F1}" destId="{47DDBC90-067A-1E44-B37A-772342FB5E1E}" srcOrd="0" destOrd="0" presId="urn:microsoft.com/office/officeart/2005/8/layout/chevron2"/>
    <dgm:cxn modelId="{28420719-7AA7-A044-9F86-EEB089BC38B1}" type="presParOf" srcId="{47DDBC90-067A-1E44-B37A-772342FB5E1E}" destId="{6F87CC59-4489-AB45-AC3E-FEFAAAD854CA}" srcOrd="0" destOrd="0" presId="urn:microsoft.com/office/officeart/2005/8/layout/chevron2"/>
    <dgm:cxn modelId="{A6D67A0A-683B-9B4C-A8FA-65102F758DDA}" type="presParOf" srcId="{47DDBC90-067A-1E44-B37A-772342FB5E1E}" destId="{D668DD94-6ED9-5C4B-AE1A-A6ECD6AF64EE}" srcOrd="1" destOrd="0" presId="urn:microsoft.com/office/officeart/2005/8/layout/chevron2"/>
    <dgm:cxn modelId="{A9A2387F-B77A-D142-A3E4-96F3000A0BDE}" type="presParOf" srcId="{6A3A0139-BCF5-0546-894F-2286F5A668F1}" destId="{41F31C2F-DA2D-1642-A47B-A7781529C90A}" srcOrd="1" destOrd="0" presId="urn:microsoft.com/office/officeart/2005/8/layout/chevron2"/>
    <dgm:cxn modelId="{DAEC49B3-DF5F-BC44-9AC5-6C74501B2663}" type="presParOf" srcId="{6A3A0139-BCF5-0546-894F-2286F5A668F1}" destId="{0185D6FE-A179-3B43-8084-A8997569186D}" srcOrd="2" destOrd="0" presId="urn:microsoft.com/office/officeart/2005/8/layout/chevron2"/>
    <dgm:cxn modelId="{27E5F8A0-8BA4-3440-8804-E63C481C394B}" type="presParOf" srcId="{0185D6FE-A179-3B43-8084-A8997569186D}" destId="{E9D905F6-2F75-0A47-9B58-0C0F71C21E7A}" srcOrd="0" destOrd="0" presId="urn:microsoft.com/office/officeart/2005/8/layout/chevron2"/>
    <dgm:cxn modelId="{10C99E79-3B43-2C41-8FFC-A0C5FFB1DD99}" type="presParOf" srcId="{0185D6FE-A179-3B43-8084-A8997569186D}" destId="{0437B7F3-6292-1D4E-AAE6-E68A12CF9B73}" srcOrd="1" destOrd="0" presId="urn:microsoft.com/office/officeart/2005/8/layout/chevron2"/>
    <dgm:cxn modelId="{985AF1A8-D628-0C44-89EF-459AF3374B4B}" type="presParOf" srcId="{6A3A0139-BCF5-0546-894F-2286F5A668F1}" destId="{97812DD6-2A26-6F4E-BE06-7DB49399FCBF}" srcOrd="3" destOrd="0" presId="urn:microsoft.com/office/officeart/2005/8/layout/chevron2"/>
    <dgm:cxn modelId="{2509B5F3-785F-1748-897F-C3DA844F658F}" type="presParOf" srcId="{6A3A0139-BCF5-0546-894F-2286F5A668F1}" destId="{6C7E2B4A-7641-C24B-B333-961806277C8D}" srcOrd="4" destOrd="0" presId="urn:microsoft.com/office/officeart/2005/8/layout/chevron2"/>
    <dgm:cxn modelId="{7BCF6007-94DF-044D-ADD8-013EC60D7ED9}" type="presParOf" srcId="{6C7E2B4A-7641-C24B-B333-961806277C8D}" destId="{4027365F-2D1A-EA42-A95B-CC8CB63FB865}" srcOrd="0" destOrd="0" presId="urn:microsoft.com/office/officeart/2005/8/layout/chevron2"/>
    <dgm:cxn modelId="{37E4FE9F-1E30-E14B-BA59-991D9F5D7953}" type="presParOf" srcId="{6C7E2B4A-7641-C24B-B333-961806277C8D}" destId="{D1CFF2FA-0828-C545-A3C9-FA42EB84CE6A}" srcOrd="1" destOrd="0" presId="urn:microsoft.com/office/officeart/2005/8/layout/chevron2"/>
    <dgm:cxn modelId="{16B1F4BF-A1F2-4D47-AF7C-0AAA534C9312}" type="presParOf" srcId="{6A3A0139-BCF5-0546-894F-2286F5A668F1}" destId="{EAB5ECD9-2540-9948-83E0-A504C2F4E59C}" srcOrd="5" destOrd="0" presId="urn:microsoft.com/office/officeart/2005/8/layout/chevron2"/>
    <dgm:cxn modelId="{D2094DAE-5B5B-EC48-8BBA-6BC00146173F}" type="presParOf" srcId="{6A3A0139-BCF5-0546-894F-2286F5A668F1}" destId="{18701345-3060-A344-A031-DE6BDB04F1A2}" srcOrd="6" destOrd="0" presId="urn:microsoft.com/office/officeart/2005/8/layout/chevron2"/>
    <dgm:cxn modelId="{7EE0DA5B-4A2F-0E42-8B4A-FFC42F313BD4}" type="presParOf" srcId="{18701345-3060-A344-A031-DE6BDB04F1A2}" destId="{C06A515B-C3E4-204A-88DE-0E60600CF13C}" srcOrd="0" destOrd="0" presId="urn:microsoft.com/office/officeart/2005/8/layout/chevron2"/>
    <dgm:cxn modelId="{FC5B8483-C203-454D-A334-95E7FDD4A11B}" type="presParOf" srcId="{18701345-3060-A344-A031-DE6BDB04F1A2}" destId="{47F63ABC-6C2B-4843-85B5-9A4337B4E8D2}" srcOrd="1" destOrd="0" presId="urn:microsoft.com/office/officeart/2005/8/layout/chevron2"/>
    <dgm:cxn modelId="{483CECAC-6213-9344-B0E9-5BFCD28A8927}" type="presParOf" srcId="{6A3A0139-BCF5-0546-894F-2286F5A668F1}" destId="{9BD08766-4765-9445-A21B-2F31A441AA43}" srcOrd="7" destOrd="0" presId="urn:microsoft.com/office/officeart/2005/8/layout/chevron2"/>
    <dgm:cxn modelId="{3A0CCD8A-B32E-C14E-A442-1175C9688260}" type="presParOf" srcId="{6A3A0139-BCF5-0546-894F-2286F5A668F1}" destId="{5ED54893-32B4-8949-B79F-50B6D5F87F00}" srcOrd="8" destOrd="0" presId="urn:microsoft.com/office/officeart/2005/8/layout/chevron2"/>
    <dgm:cxn modelId="{3B7C07A8-9333-DD4F-92D2-6972ABFF7A76}" type="presParOf" srcId="{5ED54893-32B4-8949-B79F-50B6D5F87F00}" destId="{1247D8B8-2B68-D846-8D94-E7520AC2C641}" srcOrd="0" destOrd="0" presId="urn:microsoft.com/office/officeart/2005/8/layout/chevron2"/>
    <dgm:cxn modelId="{1CEB7204-EDD9-FE4B-A3D0-C14F9C02DE3B}" type="presParOf" srcId="{5ED54893-32B4-8949-B79F-50B6D5F87F00}" destId="{F7D9D124-C667-EF40-AB45-3CC6FDE7FA34}" srcOrd="1" destOrd="0" presId="urn:microsoft.com/office/officeart/2005/8/layout/chevron2"/>
    <dgm:cxn modelId="{B5027854-9DBA-F24A-BCC4-4CCFE756ACE0}" type="presParOf" srcId="{6A3A0139-BCF5-0546-894F-2286F5A668F1}" destId="{0E535593-FE11-444D-94C7-E30F0C910244}" srcOrd="9" destOrd="0" presId="urn:microsoft.com/office/officeart/2005/8/layout/chevron2"/>
    <dgm:cxn modelId="{7990F16F-9510-4E49-884F-DC6D19379F74}" type="presParOf" srcId="{6A3A0139-BCF5-0546-894F-2286F5A668F1}" destId="{930931AF-4CB5-2847-8A0F-4D9FE822C1E8}" srcOrd="10" destOrd="0" presId="urn:microsoft.com/office/officeart/2005/8/layout/chevron2"/>
    <dgm:cxn modelId="{A278A059-F9C9-4B49-8CE7-94EDE30D9479}" type="presParOf" srcId="{930931AF-4CB5-2847-8A0F-4D9FE822C1E8}" destId="{9E6243B8-4760-954B-8225-5E4457D1963C}" srcOrd="0" destOrd="0" presId="urn:microsoft.com/office/officeart/2005/8/layout/chevron2"/>
    <dgm:cxn modelId="{B1F1C2C2-E3BA-8549-9253-B9760245278F}" type="presParOf" srcId="{930931AF-4CB5-2847-8A0F-4D9FE822C1E8}" destId="{2543F921-1588-564D-B70E-85CC32F9D414}" srcOrd="1" destOrd="0" presId="urn:microsoft.com/office/officeart/2005/8/layout/chevron2"/>
    <dgm:cxn modelId="{7E14F87B-77EE-F148-BBEA-914642F10668}" type="presParOf" srcId="{6A3A0139-BCF5-0546-894F-2286F5A668F1}" destId="{60C17D34-707D-0748-93EF-F946D1C111CC}" srcOrd="11" destOrd="0" presId="urn:microsoft.com/office/officeart/2005/8/layout/chevron2"/>
    <dgm:cxn modelId="{A6FA3EF2-7FE2-774C-B0E2-8052F5C4B1BC}" type="presParOf" srcId="{6A3A0139-BCF5-0546-894F-2286F5A668F1}" destId="{359543A9-6A0E-CA4A-8E0E-9AAA8BE4744C}" srcOrd="12" destOrd="0" presId="urn:microsoft.com/office/officeart/2005/8/layout/chevron2"/>
    <dgm:cxn modelId="{DC99D518-866B-8146-8722-89BBC49E1694}" type="presParOf" srcId="{359543A9-6A0E-CA4A-8E0E-9AAA8BE4744C}" destId="{D9FDC4C4-759A-E143-BC12-0C04412D06E0}" srcOrd="0" destOrd="0" presId="urn:microsoft.com/office/officeart/2005/8/layout/chevron2"/>
    <dgm:cxn modelId="{C30558FD-B7BE-1045-B8E0-C2BE653C1C6F}" type="presParOf" srcId="{359543A9-6A0E-CA4A-8E0E-9AAA8BE4744C}" destId="{9476E6F6-D35E-D84A-9F34-B1EFCCB0816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2000" b="1" dirty="0">
              <a:solidFill>
                <a:srgbClr val="FFFF00"/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2000" b="1" dirty="0">
              <a:solidFill>
                <a:srgbClr val="FFFF00"/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2000" b="1" dirty="0">
              <a:solidFill>
                <a:srgbClr val="FFFF00"/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2000" b="1" dirty="0">
              <a:solidFill>
                <a:srgbClr val="FFFF00"/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2000" b="1" dirty="0">
              <a:solidFill>
                <a:srgbClr val="FFFF00"/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2000" b="1" dirty="0">
              <a:solidFill>
                <a:srgbClr val="FFFF00"/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2000" b="1" dirty="0">
              <a:solidFill>
                <a:srgbClr val="FFFF00"/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800" b="1" dirty="0">
              <a:solidFill>
                <a:srgbClr val="FFFF00"/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 custScaleX="104413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800" b="1" dirty="0">
              <a:solidFill>
                <a:srgbClr val="FFFF00"/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800" b="1" dirty="0">
              <a:solidFill>
                <a:srgbClr val="FFFF00"/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2000" b="1" dirty="0">
              <a:solidFill>
                <a:srgbClr val="FFFF00"/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800" b="1" dirty="0">
              <a:solidFill>
                <a:srgbClr val="FFFF00"/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800" b="1" dirty="0">
              <a:solidFill>
                <a:srgbClr val="FFFF00"/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800" b="1" dirty="0">
              <a:solidFill>
                <a:srgbClr val="FFFF00"/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800" b="1" dirty="0">
              <a:solidFill>
                <a:srgbClr val="FFFF00"/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800" b="1" dirty="0">
              <a:solidFill>
                <a:srgbClr val="FFFF00"/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800" b="1" dirty="0">
              <a:solidFill>
                <a:srgbClr val="FFFF00"/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 custScaleX="109010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800" b="1" dirty="0">
              <a:solidFill>
                <a:srgbClr val="FFFF00"/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 custScaleX="109010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800" b="1" dirty="0">
              <a:solidFill>
                <a:srgbClr val="FFFF00"/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 custScaleX="109010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800" b="1" dirty="0">
              <a:solidFill>
                <a:srgbClr val="FFFF00"/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 custScaleX="109010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800" b="1" dirty="0">
              <a:solidFill>
                <a:srgbClr val="FFFF00"/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2000" b="1" dirty="0">
              <a:solidFill>
                <a:schemeClr val="accent4">
                  <a:lumMod val="20000"/>
                  <a:lumOff val="80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800" b="1" dirty="0">
              <a:solidFill>
                <a:srgbClr val="FFFF00"/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800" b="1" dirty="0">
              <a:solidFill>
                <a:srgbClr val="FFFF00"/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 custScaleX="109010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 custT="1"/>
      <dgm:spPr/>
      <dgm:t>
        <a:bodyPr/>
        <a:lstStyle/>
        <a:p>
          <a:pPr algn="ctr"/>
          <a:r>
            <a:rPr lang="en-US" sz="2000" b="1" dirty="0">
              <a:solidFill>
                <a:srgbClr val="FFFF00"/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 custScaleX="109010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 custT="1"/>
      <dgm:spPr/>
      <dgm:t>
        <a:bodyPr/>
        <a:lstStyle/>
        <a:p>
          <a:pPr algn="ctr"/>
          <a:r>
            <a:rPr lang="en-US" sz="2000" b="1" dirty="0">
              <a:solidFill>
                <a:srgbClr val="FFFF00"/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 custScaleX="109010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 custT="1"/>
      <dgm:spPr/>
      <dgm:t>
        <a:bodyPr/>
        <a:lstStyle/>
        <a:p>
          <a:pPr algn="ctr"/>
          <a:r>
            <a:rPr lang="en-US" sz="2000" b="1" dirty="0">
              <a:solidFill>
                <a:srgbClr val="FFFF00"/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 custScaleX="109010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 custT="1"/>
      <dgm:spPr/>
      <dgm:t>
        <a:bodyPr/>
        <a:lstStyle/>
        <a:p>
          <a:pPr algn="ctr"/>
          <a:r>
            <a:rPr lang="en-US" sz="2000" b="1" dirty="0">
              <a:solidFill>
                <a:srgbClr val="FFFF00"/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 custScaleX="109010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 custT="1"/>
      <dgm:spPr/>
      <dgm:t>
        <a:bodyPr/>
        <a:lstStyle/>
        <a:p>
          <a:pPr algn="ctr"/>
          <a:r>
            <a:rPr lang="en-US" sz="2000" b="1" dirty="0">
              <a:solidFill>
                <a:srgbClr val="FFFF00"/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 custScaleX="109010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 custT="1"/>
      <dgm:spPr/>
      <dgm:t>
        <a:bodyPr/>
        <a:lstStyle/>
        <a:p>
          <a:pPr algn="ctr"/>
          <a:r>
            <a:rPr lang="en-US" sz="2000" b="1" dirty="0">
              <a:solidFill>
                <a:srgbClr val="FFFF00"/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 custScaleX="109010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800" b="1" dirty="0">
              <a:solidFill>
                <a:srgbClr val="FFFF00"/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 custScaleX="109010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 custT="1"/>
      <dgm:spPr/>
      <dgm:t>
        <a:bodyPr/>
        <a:lstStyle/>
        <a:p>
          <a:pPr algn="ctr"/>
          <a:r>
            <a:rPr lang="en-US" sz="1600" b="1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 custT="1"/>
      <dgm:spPr/>
      <dgm:t>
        <a:bodyPr/>
        <a:lstStyle/>
        <a:p>
          <a:pPr algn="l"/>
          <a:r>
            <a:rPr lang="en-US" sz="2000" b="1" dirty="0">
              <a:solidFill>
                <a:srgbClr val="FFFF00"/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 custScaleX="109010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2000" b="1" dirty="0">
              <a:solidFill>
                <a:srgbClr val="FFFF00"/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 custT="1"/>
      <dgm:spPr/>
      <dgm:t>
        <a:bodyPr/>
        <a:lstStyle/>
        <a:p>
          <a:pPr algn="ctr"/>
          <a:r>
            <a:rPr lang="en-US" sz="1600" b="1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 custT="1"/>
      <dgm:spPr/>
      <dgm:t>
        <a:bodyPr/>
        <a:lstStyle/>
        <a:p>
          <a:pPr algn="l"/>
          <a:r>
            <a:rPr lang="en-US" sz="2000" b="1" dirty="0">
              <a:solidFill>
                <a:srgbClr val="FFFF00"/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 custScaleX="109010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 custT="1"/>
      <dgm:spPr/>
      <dgm:t>
        <a:bodyPr/>
        <a:lstStyle/>
        <a:p>
          <a:pPr algn="ctr"/>
          <a:r>
            <a:rPr lang="en-US" sz="1600" b="1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 custT="1"/>
      <dgm:spPr/>
      <dgm:t>
        <a:bodyPr/>
        <a:lstStyle/>
        <a:p>
          <a:pPr algn="l"/>
          <a:r>
            <a:rPr lang="en-US" sz="2000" b="1" dirty="0">
              <a:solidFill>
                <a:srgbClr val="FFFF00"/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 custScaleX="109010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 custT="1"/>
      <dgm:spPr/>
      <dgm:t>
        <a:bodyPr/>
        <a:lstStyle/>
        <a:p>
          <a:pPr algn="ctr"/>
          <a:r>
            <a:rPr lang="en-US" sz="1600" b="1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 custT="1"/>
      <dgm:spPr/>
      <dgm:t>
        <a:bodyPr/>
        <a:lstStyle/>
        <a:p>
          <a:pPr algn="l"/>
          <a:r>
            <a:rPr lang="en-US" sz="2000" b="1" dirty="0">
              <a:solidFill>
                <a:srgbClr val="FFFF00"/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 custScaleX="109010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 custT="1"/>
      <dgm:spPr/>
      <dgm:t>
        <a:bodyPr/>
        <a:lstStyle/>
        <a:p>
          <a:pPr algn="ctr"/>
          <a:r>
            <a:rPr lang="en-US" sz="1600" b="1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 custT="1"/>
      <dgm:spPr/>
      <dgm:t>
        <a:bodyPr/>
        <a:lstStyle/>
        <a:p>
          <a:pPr algn="l"/>
          <a:r>
            <a:rPr lang="en-US" sz="2000" b="1" dirty="0">
              <a:solidFill>
                <a:srgbClr val="FFFF00"/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 custScaleX="109010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 custT="1"/>
      <dgm:spPr/>
      <dgm:t>
        <a:bodyPr/>
        <a:lstStyle/>
        <a:p>
          <a:pPr algn="ctr"/>
          <a:r>
            <a:rPr lang="en-US" sz="1600" b="1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 custT="1"/>
      <dgm:spPr/>
      <dgm:t>
        <a:bodyPr/>
        <a:lstStyle/>
        <a:p>
          <a:pPr algn="l"/>
          <a:r>
            <a:rPr lang="en-US" sz="2000" b="1" dirty="0">
              <a:solidFill>
                <a:srgbClr val="FFFF00"/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 custScaleX="109010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 custT="1"/>
      <dgm:spPr/>
      <dgm:t>
        <a:bodyPr/>
        <a:lstStyle/>
        <a:p>
          <a:pPr algn="ctr"/>
          <a:r>
            <a:rPr lang="en-US" sz="1600" b="1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 custT="1"/>
      <dgm:spPr/>
      <dgm:t>
        <a:bodyPr/>
        <a:lstStyle/>
        <a:p>
          <a:pPr algn="l"/>
          <a:r>
            <a:rPr lang="en-US" sz="2000" b="1" dirty="0">
              <a:solidFill>
                <a:srgbClr val="FFFF00"/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 custLinFactNeighborX="-40355" custLinFactNeighborY="0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 custScaleX="109010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 custLinFactNeighborX="3478" custLinFactNeighborY="-59650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 custT="1"/>
      <dgm:spPr/>
      <dgm:t>
        <a:bodyPr/>
        <a:lstStyle/>
        <a:p>
          <a:pPr algn="ctr"/>
          <a:r>
            <a:rPr lang="en-US" sz="1600" b="1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 custT="1"/>
      <dgm:spPr/>
      <dgm:t>
        <a:bodyPr/>
        <a:lstStyle/>
        <a:p>
          <a:pPr algn="l"/>
          <a:r>
            <a:rPr lang="en-US" sz="2000" b="1" dirty="0">
              <a:solidFill>
                <a:srgbClr val="FFFF00"/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 custLinFactNeighborX="-40355" custLinFactNeighborY="0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 custScaleX="109010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 custLinFactNeighborX="3478" custLinFactNeighborY="-59650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 custT="1"/>
      <dgm:spPr/>
      <dgm:t>
        <a:bodyPr/>
        <a:lstStyle/>
        <a:p>
          <a:pPr algn="ctr"/>
          <a:r>
            <a:rPr lang="en-US" sz="1600" b="1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 custT="1"/>
      <dgm:spPr/>
      <dgm:t>
        <a:bodyPr/>
        <a:lstStyle/>
        <a:p>
          <a:pPr algn="l"/>
          <a:r>
            <a:rPr lang="en-US" sz="1800" b="1" dirty="0">
              <a:solidFill>
                <a:srgbClr val="FFFF00"/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 custLinFactNeighborX="-40355" custLinFactNeighborY="0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 custScaleX="109010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 custLinFactNeighborX="3478" custLinFactNeighborY="-59650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 custT="1"/>
      <dgm:spPr/>
      <dgm:t>
        <a:bodyPr/>
        <a:lstStyle/>
        <a:p>
          <a:pPr algn="ctr"/>
          <a:r>
            <a:rPr lang="en-US" sz="1600" b="1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 custT="1"/>
      <dgm:spPr/>
      <dgm:t>
        <a:bodyPr/>
        <a:lstStyle/>
        <a:p>
          <a:pPr algn="l"/>
          <a:r>
            <a:rPr lang="en-US" sz="1800" b="1" dirty="0">
              <a:solidFill>
                <a:srgbClr val="FFFF00"/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 custLinFactNeighborX="-40355" custLinFactNeighborY="0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 custScaleX="109010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 custLinFactNeighborX="3478" custLinFactNeighborY="-59650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 custT="1"/>
      <dgm:spPr/>
      <dgm:t>
        <a:bodyPr/>
        <a:lstStyle/>
        <a:p>
          <a:pPr algn="ctr"/>
          <a:r>
            <a:rPr lang="en-US" sz="1600" b="1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 custT="1"/>
      <dgm:spPr/>
      <dgm:t>
        <a:bodyPr/>
        <a:lstStyle/>
        <a:p>
          <a:pPr algn="l"/>
          <a:r>
            <a:rPr lang="en-US" sz="1800" b="1" dirty="0">
              <a:solidFill>
                <a:srgbClr val="FFFF00"/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 custLinFactNeighborX="-40355" custLinFactNeighborY="0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 custScaleX="109010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 custLinFactNeighborX="3478" custLinFactNeighborY="-59650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2000" b="1" dirty="0">
              <a:solidFill>
                <a:srgbClr val="FFFF00"/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 custT="1"/>
      <dgm:spPr/>
      <dgm:t>
        <a:bodyPr/>
        <a:lstStyle/>
        <a:p>
          <a:pPr algn="ctr"/>
          <a:r>
            <a:rPr lang="en-US" sz="1600" b="1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 custT="1"/>
      <dgm:spPr/>
      <dgm:t>
        <a:bodyPr/>
        <a:lstStyle/>
        <a:p>
          <a:pPr algn="l"/>
          <a:r>
            <a:rPr lang="en-US" sz="1800" b="1" dirty="0">
              <a:solidFill>
                <a:srgbClr val="FFFF00"/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 custLinFactNeighborX="-40355" custLinFactNeighborY="0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 custScaleX="109010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 custLinFactNeighborX="3478" custLinFactNeighborY="-59650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 custT="1"/>
      <dgm:spPr/>
      <dgm:t>
        <a:bodyPr/>
        <a:lstStyle/>
        <a:p>
          <a:pPr algn="ctr"/>
          <a:r>
            <a:rPr lang="en-US" sz="1600" b="1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 custT="1"/>
      <dgm:spPr/>
      <dgm:t>
        <a:bodyPr/>
        <a:lstStyle/>
        <a:p>
          <a:pPr algn="l"/>
          <a:r>
            <a:rPr lang="en-US" sz="1600" b="0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 custT="1"/>
      <dgm:spPr/>
      <dgm:t>
        <a:bodyPr/>
        <a:lstStyle/>
        <a:p>
          <a:pPr algn="l"/>
          <a:r>
            <a:rPr lang="en-US" sz="1800" b="1" dirty="0">
              <a:solidFill>
                <a:srgbClr val="FFFF00"/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 custLinFactNeighborX="-40355" custLinFactNeighborY="0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 custScaleX="109010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 custScaleX="79451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 custLinFactNeighborX="3478" custLinFactNeighborY="-59650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2000" b="1" dirty="0">
              <a:solidFill>
                <a:srgbClr val="FFFF00"/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2000" b="1" dirty="0">
              <a:solidFill>
                <a:srgbClr val="FFFF00"/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2000" b="1" dirty="0">
              <a:solidFill>
                <a:schemeClr val="accent4">
                  <a:lumMod val="20000"/>
                  <a:lumOff val="80000"/>
                </a:schemeClr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997926E-87E9-8B45-8CAF-D2BD6B177C73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4963DB-D79C-104E-A26B-AA53689E9760}">
      <dgm:prSet phldrT="[Text]" custT="1"/>
      <dgm:spPr/>
      <dgm:t>
        <a:bodyPr/>
        <a:lstStyle/>
        <a:p>
          <a:r>
            <a:rPr lang="en-US" sz="2000" b="1" dirty="0">
              <a:solidFill>
                <a:srgbClr val="FFFF00"/>
              </a:solidFill>
            </a:rPr>
            <a:t>Basics</a:t>
          </a:r>
        </a:p>
      </dgm:t>
    </dgm:pt>
    <dgm:pt modelId="{5B53D407-7012-0340-96B4-A8210F439EC0}" type="par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B415B2F-0577-1B45-B843-E8B53A333DD6}" type="sibTrans" cxnId="{C8359AB2-FBB0-5347-80D4-361E9DFDF520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14EDD01-1B38-C54D-B2F9-FF46EA9BBC35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gm:t>
    </dgm:pt>
    <dgm:pt modelId="{0E0EBF57-E925-8543-B8FD-1EDAC35D0F2D}" type="par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E5C1EBB-1003-FC4A-973D-A2043F570293}" type="sibTrans" cxnId="{A6D27AF8-CC24-A947-A096-9AB31C1DC3F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F0EA84A4-1421-2947-ACD8-EE23C89250E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e-/e+</a:t>
          </a:r>
        </a:p>
      </dgm:t>
    </dgm:pt>
    <dgm:pt modelId="{4311E78B-50C7-544C-8D63-653FF23EEF96}" type="par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2ED91CC-6E15-334E-B129-3E5D7C90CC4C}" type="sibTrans" cxnId="{9C64F524-A788-7649-A47E-C274FD886A6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306F61D-8219-1441-B730-28B7D1221456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Photons</a:t>
          </a:r>
        </a:p>
      </dgm:t>
    </dgm:pt>
    <dgm:pt modelId="{3E47E056-958B-7A47-A888-54D4BA43C954}" type="par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36EBFDF-D903-664D-937C-3E1275B97879}" type="sibTrans" cxnId="{E88CAA6E-F1A2-E64F-890F-E304784EE45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3E4FB07-B50C-B54E-B901-CA8D8330F4CA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Showers</a:t>
          </a:r>
        </a:p>
      </dgm:t>
    </dgm:pt>
    <dgm:pt modelId="{51CAC71D-D199-484D-9D34-7567A9325ECE}" type="par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FCF793-2CBA-0C41-AF3B-1D827BB44DAF}" type="sibTrans" cxnId="{CF505366-CF02-7A4E-887E-3A745C9D0505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9CC7602-4730-A647-8BDB-2874A526711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Cherenkov</a:t>
          </a:r>
        </a:p>
      </dgm:t>
    </dgm:pt>
    <dgm:pt modelId="{949D9FA7-4098-D946-89B5-E98577EE1F53}" type="par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0AEB75B-6AD0-1B4E-B9AC-5864249FF2F3}" type="sibTrans" cxnId="{14AA542A-DE5C-534E-81AF-82B8ACD9FA93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263E3F4-4B2E-1A45-9372-F884E681F679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Summary</a:t>
          </a:r>
        </a:p>
      </dgm:t>
    </dgm:pt>
    <dgm:pt modelId="{F1B32164-3F9A-194B-9913-2C3A66600F76}" type="par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113CF932-B2E3-774B-900F-CBA6E42DE861}" type="sibTrans" cxnId="{46A6CF73-9269-0246-B4DC-69BEC3FCA39B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6AD9F03-8D5E-CE4E-A1AB-24CB19FAED6A}" type="pres">
      <dgm:prSet presAssocID="{C997926E-87E9-8B45-8CAF-D2BD6B177C73}" presName="Name0" presStyleCnt="0">
        <dgm:presLayoutVars>
          <dgm:dir/>
          <dgm:resizeHandles val="exact"/>
        </dgm:presLayoutVars>
      </dgm:prSet>
      <dgm:spPr/>
    </dgm:pt>
    <dgm:pt modelId="{AF8CBE3C-7F79-2247-96C5-828516DFE1F6}" type="pres">
      <dgm:prSet presAssocID="{404963DB-D79C-104E-A26B-AA53689E9760}" presName="parTxOnly" presStyleLbl="node1" presStyleIdx="0" presStyleCnt="7">
        <dgm:presLayoutVars>
          <dgm:bulletEnabled val="1"/>
        </dgm:presLayoutVars>
      </dgm:prSet>
      <dgm:spPr/>
    </dgm:pt>
    <dgm:pt modelId="{2644213C-CA88-B844-91B7-AE7F25C6EE7A}" type="pres">
      <dgm:prSet presAssocID="{3B415B2F-0577-1B45-B843-E8B53A333DD6}" presName="parSpace" presStyleCnt="0"/>
      <dgm:spPr/>
    </dgm:pt>
    <dgm:pt modelId="{4F20F1F7-EF50-1643-A8FF-0B45AD1B83C2}" type="pres">
      <dgm:prSet presAssocID="{A14EDD01-1B38-C54D-B2F9-FF46EA9BBC35}" presName="parTxOnly" presStyleLbl="node1" presStyleIdx="1" presStyleCnt="7">
        <dgm:presLayoutVars>
          <dgm:bulletEnabled val="1"/>
        </dgm:presLayoutVars>
      </dgm:prSet>
      <dgm:spPr/>
    </dgm:pt>
    <dgm:pt modelId="{305136F1-5046-5945-B4ED-D94E6240B184}" type="pres">
      <dgm:prSet presAssocID="{8E5C1EBB-1003-FC4A-973D-A2043F570293}" presName="parSpace" presStyleCnt="0"/>
      <dgm:spPr/>
    </dgm:pt>
    <dgm:pt modelId="{C37BD920-15CB-CC46-BF22-68DD6931439E}" type="pres">
      <dgm:prSet presAssocID="{F0EA84A4-1421-2947-ACD8-EE23C89250EC}" presName="parTxOnly" presStyleLbl="node1" presStyleIdx="2" presStyleCnt="7">
        <dgm:presLayoutVars>
          <dgm:bulletEnabled val="1"/>
        </dgm:presLayoutVars>
      </dgm:prSet>
      <dgm:spPr/>
    </dgm:pt>
    <dgm:pt modelId="{BCD1A77A-5A4D-A846-9E38-531D0FAA36ED}" type="pres">
      <dgm:prSet presAssocID="{22ED91CC-6E15-334E-B129-3E5D7C90CC4C}" presName="parSpace" presStyleCnt="0"/>
      <dgm:spPr/>
    </dgm:pt>
    <dgm:pt modelId="{A2C0530E-C886-CA46-91B4-35FCD268F4B7}" type="pres">
      <dgm:prSet presAssocID="{3306F61D-8219-1441-B730-28B7D1221456}" presName="parTxOnly" presStyleLbl="node1" presStyleIdx="3" presStyleCnt="7">
        <dgm:presLayoutVars>
          <dgm:bulletEnabled val="1"/>
        </dgm:presLayoutVars>
      </dgm:prSet>
      <dgm:spPr/>
    </dgm:pt>
    <dgm:pt modelId="{13785EBC-5BEF-5748-8C9F-A0F643D13A65}" type="pres">
      <dgm:prSet presAssocID="{636EBFDF-D903-664D-937C-3E1275B97879}" presName="parSpace" presStyleCnt="0"/>
      <dgm:spPr/>
    </dgm:pt>
    <dgm:pt modelId="{2AFEE453-6A92-AD4F-A39A-83591AADA346}" type="pres">
      <dgm:prSet presAssocID="{53E4FB07-B50C-B54E-B901-CA8D8330F4CA}" presName="parTxOnly" presStyleLbl="node1" presStyleIdx="4" presStyleCnt="7">
        <dgm:presLayoutVars>
          <dgm:bulletEnabled val="1"/>
        </dgm:presLayoutVars>
      </dgm:prSet>
      <dgm:spPr/>
    </dgm:pt>
    <dgm:pt modelId="{36513271-8BE0-1748-A1DA-5F23A611382E}" type="pres">
      <dgm:prSet presAssocID="{59FCF793-2CBA-0C41-AF3B-1D827BB44DAF}" presName="parSpace" presStyleCnt="0"/>
      <dgm:spPr/>
    </dgm:pt>
    <dgm:pt modelId="{DB9C5F3B-163C-2B45-B9C4-6B109F303103}" type="pres">
      <dgm:prSet presAssocID="{C9CC7602-4730-A647-8BDB-2874A5267117}" presName="parTxOnly" presStyleLbl="node1" presStyleIdx="5" presStyleCnt="7">
        <dgm:presLayoutVars>
          <dgm:bulletEnabled val="1"/>
        </dgm:presLayoutVars>
      </dgm:prSet>
      <dgm:spPr/>
    </dgm:pt>
    <dgm:pt modelId="{03FA3D5A-8C39-A044-B12D-940EF0072697}" type="pres">
      <dgm:prSet presAssocID="{D0AEB75B-6AD0-1B4E-B9AC-5864249FF2F3}" presName="parSpace" presStyleCnt="0"/>
      <dgm:spPr/>
    </dgm:pt>
    <dgm:pt modelId="{EDA4378E-4473-2949-AC79-0B25D2EC690F}" type="pres">
      <dgm:prSet presAssocID="{9263E3F4-4B2E-1A45-9372-F884E681F67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C09B405-9E43-A040-92B3-D67315067C8C}" type="presOf" srcId="{9263E3F4-4B2E-1A45-9372-F884E681F679}" destId="{EDA4378E-4473-2949-AC79-0B25D2EC690F}" srcOrd="0" destOrd="0" presId="urn:microsoft.com/office/officeart/2005/8/layout/hChevron3"/>
    <dgm:cxn modelId="{9C64F524-A788-7649-A47E-C274FD886A65}" srcId="{C997926E-87E9-8B45-8CAF-D2BD6B177C73}" destId="{F0EA84A4-1421-2947-ACD8-EE23C89250EC}" srcOrd="2" destOrd="0" parTransId="{4311E78B-50C7-544C-8D63-653FF23EEF96}" sibTransId="{22ED91CC-6E15-334E-B129-3E5D7C90CC4C}"/>
    <dgm:cxn modelId="{14AA542A-DE5C-534E-81AF-82B8ACD9FA93}" srcId="{C997926E-87E9-8B45-8CAF-D2BD6B177C73}" destId="{C9CC7602-4730-A647-8BDB-2874A5267117}" srcOrd="5" destOrd="0" parTransId="{949D9FA7-4098-D946-89B5-E98577EE1F53}" sibTransId="{D0AEB75B-6AD0-1B4E-B9AC-5864249FF2F3}"/>
    <dgm:cxn modelId="{4C089132-3A23-2449-B1E0-4DE86C559BF2}" type="presOf" srcId="{F0EA84A4-1421-2947-ACD8-EE23C89250EC}" destId="{C37BD920-15CB-CC46-BF22-68DD6931439E}" srcOrd="0" destOrd="0" presId="urn:microsoft.com/office/officeart/2005/8/layout/hChevron3"/>
    <dgm:cxn modelId="{CF505366-CF02-7A4E-887E-3A745C9D0505}" srcId="{C997926E-87E9-8B45-8CAF-D2BD6B177C73}" destId="{53E4FB07-B50C-B54E-B901-CA8D8330F4CA}" srcOrd="4" destOrd="0" parTransId="{51CAC71D-D199-484D-9D34-7567A9325ECE}" sibTransId="{59FCF793-2CBA-0C41-AF3B-1D827BB44DAF}"/>
    <dgm:cxn modelId="{E88CAA6E-F1A2-E64F-890F-E304784EE45A}" srcId="{C997926E-87E9-8B45-8CAF-D2BD6B177C73}" destId="{3306F61D-8219-1441-B730-28B7D1221456}" srcOrd="3" destOrd="0" parTransId="{3E47E056-958B-7A47-A888-54D4BA43C954}" sibTransId="{636EBFDF-D903-664D-937C-3E1275B97879}"/>
    <dgm:cxn modelId="{46A6CF73-9269-0246-B4DC-69BEC3FCA39B}" srcId="{C997926E-87E9-8B45-8CAF-D2BD6B177C73}" destId="{9263E3F4-4B2E-1A45-9372-F884E681F679}" srcOrd="6" destOrd="0" parTransId="{F1B32164-3F9A-194B-9913-2C3A66600F76}" sibTransId="{113CF932-B2E3-774B-900F-CBA6E42DE861}"/>
    <dgm:cxn modelId="{C8359AB2-FBB0-5347-80D4-361E9DFDF520}" srcId="{C997926E-87E9-8B45-8CAF-D2BD6B177C73}" destId="{404963DB-D79C-104E-A26B-AA53689E9760}" srcOrd="0" destOrd="0" parTransId="{5B53D407-7012-0340-96B4-A8210F439EC0}" sibTransId="{3B415B2F-0577-1B45-B843-E8B53A333DD6}"/>
    <dgm:cxn modelId="{0FCD9DBC-C0B0-8C44-9B36-BFB504234AD9}" type="presOf" srcId="{C997926E-87E9-8B45-8CAF-D2BD6B177C73}" destId="{A6AD9F03-8D5E-CE4E-A1AB-24CB19FAED6A}" srcOrd="0" destOrd="0" presId="urn:microsoft.com/office/officeart/2005/8/layout/hChevron3"/>
    <dgm:cxn modelId="{18FCB2C7-91F5-C34A-8A87-7B9CE660C2C9}" type="presOf" srcId="{53E4FB07-B50C-B54E-B901-CA8D8330F4CA}" destId="{2AFEE453-6A92-AD4F-A39A-83591AADA346}" srcOrd="0" destOrd="0" presId="urn:microsoft.com/office/officeart/2005/8/layout/hChevron3"/>
    <dgm:cxn modelId="{B62C70E7-3C23-4C46-8CBC-86835F412519}" type="presOf" srcId="{404963DB-D79C-104E-A26B-AA53689E9760}" destId="{AF8CBE3C-7F79-2247-96C5-828516DFE1F6}" srcOrd="0" destOrd="0" presId="urn:microsoft.com/office/officeart/2005/8/layout/hChevron3"/>
    <dgm:cxn modelId="{201DBAE9-4B11-354B-BF0A-F0086B137662}" type="presOf" srcId="{A14EDD01-1B38-C54D-B2F9-FF46EA9BBC35}" destId="{4F20F1F7-EF50-1643-A8FF-0B45AD1B83C2}" srcOrd="0" destOrd="0" presId="urn:microsoft.com/office/officeart/2005/8/layout/hChevron3"/>
    <dgm:cxn modelId="{6C6B2DED-7CF2-A848-A47E-7E20708A2322}" type="presOf" srcId="{C9CC7602-4730-A647-8BDB-2874A5267117}" destId="{DB9C5F3B-163C-2B45-B9C4-6B109F303103}" srcOrd="0" destOrd="0" presId="urn:microsoft.com/office/officeart/2005/8/layout/hChevron3"/>
    <dgm:cxn modelId="{A6D27AF8-CC24-A947-A096-9AB31C1DC3F9}" srcId="{C997926E-87E9-8B45-8CAF-D2BD6B177C73}" destId="{A14EDD01-1B38-C54D-B2F9-FF46EA9BBC35}" srcOrd="1" destOrd="0" parTransId="{0E0EBF57-E925-8543-B8FD-1EDAC35D0F2D}" sibTransId="{8E5C1EBB-1003-FC4A-973D-A2043F570293}"/>
    <dgm:cxn modelId="{601D05FF-E945-4548-9263-05D5C0A196F2}" type="presOf" srcId="{3306F61D-8219-1441-B730-28B7D1221456}" destId="{A2C0530E-C886-CA46-91B4-35FCD268F4B7}" srcOrd="0" destOrd="0" presId="urn:microsoft.com/office/officeart/2005/8/layout/hChevron3"/>
    <dgm:cxn modelId="{21627792-1F3B-A046-9C33-FFE517F25366}" type="presParOf" srcId="{A6AD9F03-8D5E-CE4E-A1AB-24CB19FAED6A}" destId="{AF8CBE3C-7F79-2247-96C5-828516DFE1F6}" srcOrd="0" destOrd="0" presId="urn:microsoft.com/office/officeart/2005/8/layout/hChevron3"/>
    <dgm:cxn modelId="{FB52275C-D3CF-C241-ACDD-154A119CD1C5}" type="presParOf" srcId="{A6AD9F03-8D5E-CE4E-A1AB-24CB19FAED6A}" destId="{2644213C-CA88-B844-91B7-AE7F25C6EE7A}" srcOrd="1" destOrd="0" presId="urn:microsoft.com/office/officeart/2005/8/layout/hChevron3"/>
    <dgm:cxn modelId="{C2409A77-7592-E746-9785-DDF39C13CEB4}" type="presParOf" srcId="{A6AD9F03-8D5E-CE4E-A1AB-24CB19FAED6A}" destId="{4F20F1F7-EF50-1643-A8FF-0B45AD1B83C2}" srcOrd="2" destOrd="0" presId="urn:microsoft.com/office/officeart/2005/8/layout/hChevron3"/>
    <dgm:cxn modelId="{3FDFDA8A-4529-454D-B306-2E7B5D312D7B}" type="presParOf" srcId="{A6AD9F03-8D5E-CE4E-A1AB-24CB19FAED6A}" destId="{305136F1-5046-5945-B4ED-D94E6240B184}" srcOrd="3" destOrd="0" presId="urn:microsoft.com/office/officeart/2005/8/layout/hChevron3"/>
    <dgm:cxn modelId="{9B3976FE-EA68-D04A-86C3-FBE9CB66F1E9}" type="presParOf" srcId="{A6AD9F03-8D5E-CE4E-A1AB-24CB19FAED6A}" destId="{C37BD920-15CB-CC46-BF22-68DD6931439E}" srcOrd="4" destOrd="0" presId="urn:microsoft.com/office/officeart/2005/8/layout/hChevron3"/>
    <dgm:cxn modelId="{B1187B6D-85DD-4F42-A3D1-011C1BD31FE4}" type="presParOf" srcId="{A6AD9F03-8D5E-CE4E-A1AB-24CB19FAED6A}" destId="{BCD1A77A-5A4D-A846-9E38-531D0FAA36ED}" srcOrd="5" destOrd="0" presId="urn:microsoft.com/office/officeart/2005/8/layout/hChevron3"/>
    <dgm:cxn modelId="{04165518-4852-DB4A-9238-A47E31F5DA38}" type="presParOf" srcId="{A6AD9F03-8D5E-CE4E-A1AB-24CB19FAED6A}" destId="{A2C0530E-C886-CA46-91B4-35FCD268F4B7}" srcOrd="6" destOrd="0" presId="urn:microsoft.com/office/officeart/2005/8/layout/hChevron3"/>
    <dgm:cxn modelId="{34FDD4AF-DD8C-5E43-9142-12DF53E5FF7F}" type="presParOf" srcId="{A6AD9F03-8D5E-CE4E-A1AB-24CB19FAED6A}" destId="{13785EBC-5BEF-5748-8C9F-A0F643D13A65}" srcOrd="7" destOrd="0" presId="urn:microsoft.com/office/officeart/2005/8/layout/hChevron3"/>
    <dgm:cxn modelId="{9E386469-AE86-C74D-A736-D8B1AD19E065}" type="presParOf" srcId="{A6AD9F03-8D5E-CE4E-A1AB-24CB19FAED6A}" destId="{2AFEE453-6A92-AD4F-A39A-83591AADA346}" srcOrd="8" destOrd="0" presId="urn:microsoft.com/office/officeart/2005/8/layout/hChevron3"/>
    <dgm:cxn modelId="{C829B544-ADD8-1943-9263-FC4FA820F720}" type="presParOf" srcId="{A6AD9F03-8D5E-CE4E-A1AB-24CB19FAED6A}" destId="{36513271-8BE0-1748-A1DA-5F23A611382E}" srcOrd="9" destOrd="0" presId="urn:microsoft.com/office/officeart/2005/8/layout/hChevron3"/>
    <dgm:cxn modelId="{89CD8F5C-7E93-6F46-B1E6-50757081CC44}" type="presParOf" srcId="{A6AD9F03-8D5E-CE4E-A1AB-24CB19FAED6A}" destId="{DB9C5F3B-163C-2B45-B9C4-6B109F303103}" srcOrd="10" destOrd="0" presId="urn:microsoft.com/office/officeart/2005/8/layout/hChevron3"/>
    <dgm:cxn modelId="{86E3C516-802F-3D4C-9F8A-53190FC5C824}" type="presParOf" srcId="{A6AD9F03-8D5E-CE4E-A1AB-24CB19FAED6A}" destId="{03FA3D5A-8C39-A044-B12D-940EF0072697}" srcOrd="11" destOrd="0" presId="urn:microsoft.com/office/officeart/2005/8/layout/hChevron3"/>
    <dgm:cxn modelId="{A35614DA-F8B5-5747-83BC-F541D8218ED6}" type="presParOf" srcId="{A6AD9F03-8D5E-CE4E-A1AB-24CB19FAED6A}" destId="{EDA4378E-4473-2949-AC79-0B25D2EC690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87CC59-4489-AB45-AC3E-FEFAAAD854CA}">
      <dsp:nvSpPr>
        <dsp:cNvPr id="0" name=""/>
        <dsp:cNvSpPr/>
      </dsp:nvSpPr>
      <dsp:spPr>
        <a:xfrm rot="5400000">
          <a:off x="-133153" y="134242"/>
          <a:ext cx="887691" cy="62138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</a:p>
      </dsp:txBody>
      <dsp:txXfrm rot="-5400000">
        <a:off x="2" y="311780"/>
        <a:ext cx="621383" cy="266308"/>
      </dsp:txXfrm>
    </dsp:sp>
    <dsp:sp modelId="{D668DD94-6ED9-5C4B-AE1A-A6ECD6AF64EE}">
      <dsp:nvSpPr>
        <dsp:cNvPr id="0" name=""/>
        <dsp:cNvSpPr/>
      </dsp:nvSpPr>
      <dsp:spPr>
        <a:xfrm rot="5400000">
          <a:off x="4019761" y="-3397288"/>
          <a:ext cx="576999" cy="73737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What is a Detector?</a:t>
          </a:r>
        </a:p>
      </dsp:txBody>
      <dsp:txXfrm rot="-5400000">
        <a:off x="621384" y="29256"/>
        <a:ext cx="7345587" cy="520665"/>
      </dsp:txXfrm>
    </dsp:sp>
    <dsp:sp modelId="{E9D905F6-2F75-0A47-9B58-0C0F71C21E7A}">
      <dsp:nvSpPr>
        <dsp:cNvPr id="0" name=""/>
        <dsp:cNvSpPr/>
      </dsp:nvSpPr>
      <dsp:spPr>
        <a:xfrm rot="5400000">
          <a:off x="-133153" y="938756"/>
          <a:ext cx="887691" cy="62138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</a:p>
      </dsp:txBody>
      <dsp:txXfrm rot="-5400000">
        <a:off x="2" y="1116294"/>
        <a:ext cx="621383" cy="266308"/>
      </dsp:txXfrm>
    </dsp:sp>
    <dsp:sp modelId="{0437B7F3-6292-1D4E-AAE6-E68A12CF9B73}">
      <dsp:nvSpPr>
        <dsp:cNvPr id="0" name=""/>
        <dsp:cNvSpPr/>
      </dsp:nvSpPr>
      <dsp:spPr>
        <a:xfrm rot="5400000">
          <a:off x="4019761" y="-2592774"/>
          <a:ext cx="576999" cy="73737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Energy Loss of Heavy Charged Particles</a:t>
          </a:r>
        </a:p>
      </dsp:txBody>
      <dsp:txXfrm rot="-5400000">
        <a:off x="621384" y="833770"/>
        <a:ext cx="7345587" cy="520665"/>
      </dsp:txXfrm>
    </dsp:sp>
    <dsp:sp modelId="{4027365F-2D1A-EA42-A95B-CC8CB63FB865}">
      <dsp:nvSpPr>
        <dsp:cNvPr id="0" name=""/>
        <dsp:cNvSpPr/>
      </dsp:nvSpPr>
      <dsp:spPr>
        <a:xfrm rot="5400000">
          <a:off x="-133153" y="1743270"/>
          <a:ext cx="887691" cy="62138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</a:p>
      </dsp:txBody>
      <dsp:txXfrm rot="-5400000">
        <a:off x="2" y="1920808"/>
        <a:ext cx="621383" cy="266308"/>
      </dsp:txXfrm>
    </dsp:sp>
    <dsp:sp modelId="{D1CFF2FA-0828-C545-A3C9-FA42EB84CE6A}">
      <dsp:nvSpPr>
        <dsp:cNvPr id="0" name=""/>
        <dsp:cNvSpPr/>
      </dsp:nvSpPr>
      <dsp:spPr>
        <a:xfrm rot="5400000">
          <a:off x="4019761" y="-1788260"/>
          <a:ext cx="576999" cy="73737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Electron/Positron Energy Loss</a:t>
          </a:r>
        </a:p>
      </dsp:txBody>
      <dsp:txXfrm rot="-5400000">
        <a:off x="621384" y="1638284"/>
        <a:ext cx="7345587" cy="520665"/>
      </dsp:txXfrm>
    </dsp:sp>
    <dsp:sp modelId="{C06A515B-C3E4-204A-88DE-0E60600CF13C}">
      <dsp:nvSpPr>
        <dsp:cNvPr id="0" name=""/>
        <dsp:cNvSpPr/>
      </dsp:nvSpPr>
      <dsp:spPr>
        <a:xfrm rot="5400000">
          <a:off x="-133153" y="2547785"/>
          <a:ext cx="887691" cy="62138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 rot="-5400000">
        <a:off x="2" y="2725323"/>
        <a:ext cx="621383" cy="266308"/>
      </dsp:txXfrm>
    </dsp:sp>
    <dsp:sp modelId="{47F63ABC-6C2B-4843-85B5-9A4337B4E8D2}">
      <dsp:nvSpPr>
        <dsp:cNvPr id="0" name=""/>
        <dsp:cNvSpPr/>
      </dsp:nvSpPr>
      <dsp:spPr>
        <a:xfrm rot="5400000">
          <a:off x="4019761" y="-983746"/>
          <a:ext cx="576999" cy="73737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Photon Energy Loss</a:t>
          </a:r>
        </a:p>
      </dsp:txBody>
      <dsp:txXfrm rot="-5400000">
        <a:off x="621384" y="2442798"/>
        <a:ext cx="7345587" cy="520665"/>
      </dsp:txXfrm>
    </dsp:sp>
    <dsp:sp modelId="{1247D8B8-2B68-D846-8D94-E7520AC2C641}">
      <dsp:nvSpPr>
        <dsp:cNvPr id="0" name=""/>
        <dsp:cNvSpPr/>
      </dsp:nvSpPr>
      <dsp:spPr>
        <a:xfrm rot="5400000">
          <a:off x="-133153" y="3352299"/>
          <a:ext cx="887691" cy="62138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 rot="-5400000">
        <a:off x="2" y="3529837"/>
        <a:ext cx="621383" cy="266308"/>
      </dsp:txXfrm>
    </dsp:sp>
    <dsp:sp modelId="{F7D9D124-C667-EF40-AB45-3CC6FDE7FA34}">
      <dsp:nvSpPr>
        <dsp:cNvPr id="0" name=""/>
        <dsp:cNvSpPr/>
      </dsp:nvSpPr>
      <dsp:spPr>
        <a:xfrm rot="5400000">
          <a:off x="4019761" y="-179231"/>
          <a:ext cx="576999" cy="73737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Particle “showers”</a:t>
          </a:r>
        </a:p>
      </dsp:txBody>
      <dsp:txXfrm rot="-5400000">
        <a:off x="621384" y="3247313"/>
        <a:ext cx="7345587" cy="520665"/>
      </dsp:txXfrm>
    </dsp:sp>
    <dsp:sp modelId="{9E6243B8-4760-954B-8225-5E4457D1963C}">
      <dsp:nvSpPr>
        <dsp:cNvPr id="0" name=""/>
        <dsp:cNvSpPr/>
      </dsp:nvSpPr>
      <dsp:spPr>
        <a:xfrm rot="5400000">
          <a:off x="-133153" y="4156813"/>
          <a:ext cx="887691" cy="62138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 rot="-5400000">
        <a:off x="2" y="4334351"/>
        <a:ext cx="621383" cy="266308"/>
      </dsp:txXfrm>
    </dsp:sp>
    <dsp:sp modelId="{2543F921-1588-564D-B70E-85CC32F9D414}">
      <dsp:nvSpPr>
        <dsp:cNvPr id="0" name=""/>
        <dsp:cNvSpPr/>
      </dsp:nvSpPr>
      <dsp:spPr>
        <a:xfrm rot="5400000">
          <a:off x="4019761" y="625282"/>
          <a:ext cx="576999" cy="73737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Cherenkov radiation</a:t>
          </a:r>
        </a:p>
      </dsp:txBody>
      <dsp:txXfrm rot="-5400000">
        <a:off x="621384" y="4051827"/>
        <a:ext cx="7345587" cy="520665"/>
      </dsp:txXfrm>
    </dsp:sp>
    <dsp:sp modelId="{D9FDC4C4-759A-E143-BC12-0C04412D06E0}">
      <dsp:nvSpPr>
        <dsp:cNvPr id="0" name=""/>
        <dsp:cNvSpPr/>
      </dsp:nvSpPr>
      <dsp:spPr>
        <a:xfrm rot="5400000">
          <a:off x="-133153" y="4961327"/>
          <a:ext cx="887691" cy="62138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 rot="-5400000">
        <a:off x="2" y="5138865"/>
        <a:ext cx="621383" cy="266308"/>
      </dsp:txXfrm>
    </dsp:sp>
    <dsp:sp modelId="{9476E6F6-D35E-D84A-9F34-B1EFCCB0816B}">
      <dsp:nvSpPr>
        <dsp:cNvPr id="0" name=""/>
        <dsp:cNvSpPr/>
      </dsp:nvSpPr>
      <dsp:spPr>
        <a:xfrm rot="5400000">
          <a:off x="4019761" y="1429796"/>
          <a:ext cx="576999" cy="73737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Summary and Further Reading</a:t>
          </a:r>
        </a:p>
      </dsp:txBody>
      <dsp:txXfrm rot="-5400000">
        <a:off x="621384" y="4856341"/>
        <a:ext cx="7345587" cy="52066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1514" y="0"/>
          <a:ext cx="1782347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Basics</a:t>
          </a:r>
        </a:p>
      </dsp:txBody>
      <dsp:txXfrm>
        <a:off x="1514" y="0"/>
        <a:ext cx="1704787" cy="310242"/>
      </dsp:txXfrm>
    </dsp:sp>
    <dsp:sp modelId="{4F20F1F7-EF50-1643-A8FF-0B45AD1B83C2}">
      <dsp:nvSpPr>
        <dsp:cNvPr id="0" name=""/>
        <dsp:cNvSpPr/>
      </dsp:nvSpPr>
      <dsp:spPr>
        <a:xfrm>
          <a:off x="1427392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582513" y="0"/>
        <a:ext cx="1472105" cy="310242"/>
      </dsp:txXfrm>
    </dsp:sp>
    <dsp:sp modelId="{C37BD920-15CB-CC46-BF22-68DD6931439E}">
      <dsp:nvSpPr>
        <dsp:cNvPr id="0" name=""/>
        <dsp:cNvSpPr/>
      </dsp:nvSpPr>
      <dsp:spPr>
        <a:xfrm>
          <a:off x="2853270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008391" y="0"/>
        <a:ext cx="1472105" cy="310242"/>
      </dsp:txXfrm>
    </dsp:sp>
    <dsp:sp modelId="{A2C0530E-C886-CA46-91B4-35FCD268F4B7}">
      <dsp:nvSpPr>
        <dsp:cNvPr id="0" name=""/>
        <dsp:cNvSpPr/>
      </dsp:nvSpPr>
      <dsp:spPr>
        <a:xfrm>
          <a:off x="4279147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434268" y="0"/>
        <a:ext cx="1472105" cy="310242"/>
      </dsp:txXfrm>
    </dsp:sp>
    <dsp:sp modelId="{2AFEE453-6A92-AD4F-A39A-83591AADA346}">
      <dsp:nvSpPr>
        <dsp:cNvPr id="0" name=""/>
        <dsp:cNvSpPr/>
      </dsp:nvSpPr>
      <dsp:spPr>
        <a:xfrm>
          <a:off x="5705025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860146" y="0"/>
        <a:ext cx="1472105" cy="310242"/>
      </dsp:txXfrm>
    </dsp:sp>
    <dsp:sp modelId="{DB9C5F3B-163C-2B45-B9C4-6B109F303103}">
      <dsp:nvSpPr>
        <dsp:cNvPr id="0" name=""/>
        <dsp:cNvSpPr/>
      </dsp:nvSpPr>
      <dsp:spPr>
        <a:xfrm>
          <a:off x="7130903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86024" y="0"/>
        <a:ext cx="1472105" cy="310242"/>
      </dsp:txXfrm>
    </dsp:sp>
    <dsp:sp modelId="{EDA4378E-4473-2949-AC79-0B25D2EC690F}">
      <dsp:nvSpPr>
        <dsp:cNvPr id="0" name=""/>
        <dsp:cNvSpPr/>
      </dsp:nvSpPr>
      <dsp:spPr>
        <a:xfrm>
          <a:off x="8556781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711902" y="0"/>
        <a:ext cx="1472105" cy="31024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1514" y="0"/>
          <a:ext cx="1782347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Basics</a:t>
          </a:r>
        </a:p>
      </dsp:txBody>
      <dsp:txXfrm>
        <a:off x="1514" y="0"/>
        <a:ext cx="1704787" cy="310242"/>
      </dsp:txXfrm>
    </dsp:sp>
    <dsp:sp modelId="{4F20F1F7-EF50-1643-A8FF-0B45AD1B83C2}">
      <dsp:nvSpPr>
        <dsp:cNvPr id="0" name=""/>
        <dsp:cNvSpPr/>
      </dsp:nvSpPr>
      <dsp:spPr>
        <a:xfrm>
          <a:off x="1427392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582513" y="0"/>
        <a:ext cx="1472105" cy="310242"/>
      </dsp:txXfrm>
    </dsp:sp>
    <dsp:sp modelId="{C37BD920-15CB-CC46-BF22-68DD6931439E}">
      <dsp:nvSpPr>
        <dsp:cNvPr id="0" name=""/>
        <dsp:cNvSpPr/>
      </dsp:nvSpPr>
      <dsp:spPr>
        <a:xfrm>
          <a:off x="2853270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008391" y="0"/>
        <a:ext cx="1472105" cy="310242"/>
      </dsp:txXfrm>
    </dsp:sp>
    <dsp:sp modelId="{A2C0530E-C886-CA46-91B4-35FCD268F4B7}">
      <dsp:nvSpPr>
        <dsp:cNvPr id="0" name=""/>
        <dsp:cNvSpPr/>
      </dsp:nvSpPr>
      <dsp:spPr>
        <a:xfrm>
          <a:off x="4279147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434268" y="0"/>
        <a:ext cx="1472105" cy="310242"/>
      </dsp:txXfrm>
    </dsp:sp>
    <dsp:sp modelId="{2AFEE453-6A92-AD4F-A39A-83591AADA346}">
      <dsp:nvSpPr>
        <dsp:cNvPr id="0" name=""/>
        <dsp:cNvSpPr/>
      </dsp:nvSpPr>
      <dsp:spPr>
        <a:xfrm>
          <a:off x="5705025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860146" y="0"/>
        <a:ext cx="1472105" cy="310242"/>
      </dsp:txXfrm>
    </dsp:sp>
    <dsp:sp modelId="{DB9C5F3B-163C-2B45-B9C4-6B109F303103}">
      <dsp:nvSpPr>
        <dsp:cNvPr id="0" name=""/>
        <dsp:cNvSpPr/>
      </dsp:nvSpPr>
      <dsp:spPr>
        <a:xfrm>
          <a:off x="7130903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86024" y="0"/>
        <a:ext cx="1472105" cy="310242"/>
      </dsp:txXfrm>
    </dsp:sp>
    <dsp:sp modelId="{EDA4378E-4473-2949-AC79-0B25D2EC690F}">
      <dsp:nvSpPr>
        <dsp:cNvPr id="0" name=""/>
        <dsp:cNvSpPr/>
      </dsp:nvSpPr>
      <dsp:spPr>
        <a:xfrm>
          <a:off x="8556781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711902" y="0"/>
        <a:ext cx="1472105" cy="31024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1514" y="0"/>
          <a:ext cx="1782347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Basics</a:t>
          </a:r>
        </a:p>
      </dsp:txBody>
      <dsp:txXfrm>
        <a:off x="1514" y="0"/>
        <a:ext cx="1704787" cy="310242"/>
      </dsp:txXfrm>
    </dsp:sp>
    <dsp:sp modelId="{4F20F1F7-EF50-1643-A8FF-0B45AD1B83C2}">
      <dsp:nvSpPr>
        <dsp:cNvPr id="0" name=""/>
        <dsp:cNvSpPr/>
      </dsp:nvSpPr>
      <dsp:spPr>
        <a:xfrm>
          <a:off x="1427392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582513" y="0"/>
        <a:ext cx="1472105" cy="310242"/>
      </dsp:txXfrm>
    </dsp:sp>
    <dsp:sp modelId="{C37BD920-15CB-CC46-BF22-68DD6931439E}">
      <dsp:nvSpPr>
        <dsp:cNvPr id="0" name=""/>
        <dsp:cNvSpPr/>
      </dsp:nvSpPr>
      <dsp:spPr>
        <a:xfrm>
          <a:off x="2853270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008391" y="0"/>
        <a:ext cx="1472105" cy="310242"/>
      </dsp:txXfrm>
    </dsp:sp>
    <dsp:sp modelId="{A2C0530E-C886-CA46-91B4-35FCD268F4B7}">
      <dsp:nvSpPr>
        <dsp:cNvPr id="0" name=""/>
        <dsp:cNvSpPr/>
      </dsp:nvSpPr>
      <dsp:spPr>
        <a:xfrm>
          <a:off x="4279147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434268" y="0"/>
        <a:ext cx="1472105" cy="310242"/>
      </dsp:txXfrm>
    </dsp:sp>
    <dsp:sp modelId="{2AFEE453-6A92-AD4F-A39A-83591AADA346}">
      <dsp:nvSpPr>
        <dsp:cNvPr id="0" name=""/>
        <dsp:cNvSpPr/>
      </dsp:nvSpPr>
      <dsp:spPr>
        <a:xfrm>
          <a:off x="5705025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860146" y="0"/>
        <a:ext cx="1472105" cy="310242"/>
      </dsp:txXfrm>
    </dsp:sp>
    <dsp:sp modelId="{DB9C5F3B-163C-2B45-B9C4-6B109F303103}">
      <dsp:nvSpPr>
        <dsp:cNvPr id="0" name=""/>
        <dsp:cNvSpPr/>
      </dsp:nvSpPr>
      <dsp:spPr>
        <a:xfrm>
          <a:off x="7130903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86024" y="0"/>
        <a:ext cx="1472105" cy="310242"/>
      </dsp:txXfrm>
    </dsp:sp>
    <dsp:sp modelId="{EDA4378E-4473-2949-AC79-0B25D2EC690F}">
      <dsp:nvSpPr>
        <dsp:cNvPr id="0" name=""/>
        <dsp:cNvSpPr/>
      </dsp:nvSpPr>
      <dsp:spPr>
        <a:xfrm>
          <a:off x="8556781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711902" y="0"/>
        <a:ext cx="1472105" cy="31024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1514" y="0"/>
          <a:ext cx="1782347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Basics</a:t>
          </a:r>
        </a:p>
      </dsp:txBody>
      <dsp:txXfrm>
        <a:off x="1514" y="0"/>
        <a:ext cx="1704787" cy="310242"/>
      </dsp:txXfrm>
    </dsp:sp>
    <dsp:sp modelId="{4F20F1F7-EF50-1643-A8FF-0B45AD1B83C2}">
      <dsp:nvSpPr>
        <dsp:cNvPr id="0" name=""/>
        <dsp:cNvSpPr/>
      </dsp:nvSpPr>
      <dsp:spPr>
        <a:xfrm>
          <a:off x="1427392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582513" y="0"/>
        <a:ext cx="1472105" cy="310242"/>
      </dsp:txXfrm>
    </dsp:sp>
    <dsp:sp modelId="{C37BD920-15CB-CC46-BF22-68DD6931439E}">
      <dsp:nvSpPr>
        <dsp:cNvPr id="0" name=""/>
        <dsp:cNvSpPr/>
      </dsp:nvSpPr>
      <dsp:spPr>
        <a:xfrm>
          <a:off x="2853270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008391" y="0"/>
        <a:ext cx="1472105" cy="310242"/>
      </dsp:txXfrm>
    </dsp:sp>
    <dsp:sp modelId="{A2C0530E-C886-CA46-91B4-35FCD268F4B7}">
      <dsp:nvSpPr>
        <dsp:cNvPr id="0" name=""/>
        <dsp:cNvSpPr/>
      </dsp:nvSpPr>
      <dsp:spPr>
        <a:xfrm>
          <a:off x="4279147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434268" y="0"/>
        <a:ext cx="1472105" cy="310242"/>
      </dsp:txXfrm>
    </dsp:sp>
    <dsp:sp modelId="{2AFEE453-6A92-AD4F-A39A-83591AADA346}">
      <dsp:nvSpPr>
        <dsp:cNvPr id="0" name=""/>
        <dsp:cNvSpPr/>
      </dsp:nvSpPr>
      <dsp:spPr>
        <a:xfrm>
          <a:off x="5705025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860146" y="0"/>
        <a:ext cx="1472105" cy="310242"/>
      </dsp:txXfrm>
    </dsp:sp>
    <dsp:sp modelId="{DB9C5F3B-163C-2B45-B9C4-6B109F303103}">
      <dsp:nvSpPr>
        <dsp:cNvPr id="0" name=""/>
        <dsp:cNvSpPr/>
      </dsp:nvSpPr>
      <dsp:spPr>
        <a:xfrm>
          <a:off x="7130903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86024" y="0"/>
        <a:ext cx="1472105" cy="310242"/>
      </dsp:txXfrm>
    </dsp:sp>
    <dsp:sp modelId="{EDA4378E-4473-2949-AC79-0B25D2EC690F}">
      <dsp:nvSpPr>
        <dsp:cNvPr id="0" name=""/>
        <dsp:cNvSpPr/>
      </dsp:nvSpPr>
      <dsp:spPr>
        <a:xfrm>
          <a:off x="8556781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711902" y="0"/>
        <a:ext cx="1472105" cy="31024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1514" y="0"/>
          <a:ext cx="1782347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Basics</a:t>
          </a:r>
        </a:p>
      </dsp:txBody>
      <dsp:txXfrm>
        <a:off x="1514" y="0"/>
        <a:ext cx="1704787" cy="310242"/>
      </dsp:txXfrm>
    </dsp:sp>
    <dsp:sp modelId="{4F20F1F7-EF50-1643-A8FF-0B45AD1B83C2}">
      <dsp:nvSpPr>
        <dsp:cNvPr id="0" name=""/>
        <dsp:cNvSpPr/>
      </dsp:nvSpPr>
      <dsp:spPr>
        <a:xfrm>
          <a:off x="1427392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582513" y="0"/>
        <a:ext cx="1472105" cy="310242"/>
      </dsp:txXfrm>
    </dsp:sp>
    <dsp:sp modelId="{C37BD920-15CB-CC46-BF22-68DD6931439E}">
      <dsp:nvSpPr>
        <dsp:cNvPr id="0" name=""/>
        <dsp:cNvSpPr/>
      </dsp:nvSpPr>
      <dsp:spPr>
        <a:xfrm>
          <a:off x="2853270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008391" y="0"/>
        <a:ext cx="1472105" cy="310242"/>
      </dsp:txXfrm>
    </dsp:sp>
    <dsp:sp modelId="{A2C0530E-C886-CA46-91B4-35FCD268F4B7}">
      <dsp:nvSpPr>
        <dsp:cNvPr id="0" name=""/>
        <dsp:cNvSpPr/>
      </dsp:nvSpPr>
      <dsp:spPr>
        <a:xfrm>
          <a:off x="4279147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434268" y="0"/>
        <a:ext cx="1472105" cy="310242"/>
      </dsp:txXfrm>
    </dsp:sp>
    <dsp:sp modelId="{2AFEE453-6A92-AD4F-A39A-83591AADA346}">
      <dsp:nvSpPr>
        <dsp:cNvPr id="0" name=""/>
        <dsp:cNvSpPr/>
      </dsp:nvSpPr>
      <dsp:spPr>
        <a:xfrm>
          <a:off x="5705025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860146" y="0"/>
        <a:ext cx="1472105" cy="310242"/>
      </dsp:txXfrm>
    </dsp:sp>
    <dsp:sp modelId="{DB9C5F3B-163C-2B45-B9C4-6B109F303103}">
      <dsp:nvSpPr>
        <dsp:cNvPr id="0" name=""/>
        <dsp:cNvSpPr/>
      </dsp:nvSpPr>
      <dsp:spPr>
        <a:xfrm>
          <a:off x="7130903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86024" y="0"/>
        <a:ext cx="1472105" cy="310242"/>
      </dsp:txXfrm>
    </dsp:sp>
    <dsp:sp modelId="{EDA4378E-4473-2949-AC79-0B25D2EC690F}">
      <dsp:nvSpPr>
        <dsp:cNvPr id="0" name=""/>
        <dsp:cNvSpPr/>
      </dsp:nvSpPr>
      <dsp:spPr>
        <a:xfrm>
          <a:off x="8556781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711902" y="0"/>
        <a:ext cx="1472105" cy="31024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1514" y="0"/>
          <a:ext cx="1782347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Basics</a:t>
          </a:r>
        </a:p>
      </dsp:txBody>
      <dsp:txXfrm>
        <a:off x="1514" y="0"/>
        <a:ext cx="1704787" cy="310242"/>
      </dsp:txXfrm>
    </dsp:sp>
    <dsp:sp modelId="{4F20F1F7-EF50-1643-A8FF-0B45AD1B83C2}">
      <dsp:nvSpPr>
        <dsp:cNvPr id="0" name=""/>
        <dsp:cNvSpPr/>
      </dsp:nvSpPr>
      <dsp:spPr>
        <a:xfrm>
          <a:off x="1427392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582513" y="0"/>
        <a:ext cx="1472105" cy="310242"/>
      </dsp:txXfrm>
    </dsp:sp>
    <dsp:sp modelId="{C37BD920-15CB-CC46-BF22-68DD6931439E}">
      <dsp:nvSpPr>
        <dsp:cNvPr id="0" name=""/>
        <dsp:cNvSpPr/>
      </dsp:nvSpPr>
      <dsp:spPr>
        <a:xfrm>
          <a:off x="2853270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008391" y="0"/>
        <a:ext cx="1472105" cy="310242"/>
      </dsp:txXfrm>
    </dsp:sp>
    <dsp:sp modelId="{A2C0530E-C886-CA46-91B4-35FCD268F4B7}">
      <dsp:nvSpPr>
        <dsp:cNvPr id="0" name=""/>
        <dsp:cNvSpPr/>
      </dsp:nvSpPr>
      <dsp:spPr>
        <a:xfrm>
          <a:off x="4279147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434268" y="0"/>
        <a:ext cx="1472105" cy="310242"/>
      </dsp:txXfrm>
    </dsp:sp>
    <dsp:sp modelId="{2AFEE453-6A92-AD4F-A39A-83591AADA346}">
      <dsp:nvSpPr>
        <dsp:cNvPr id="0" name=""/>
        <dsp:cNvSpPr/>
      </dsp:nvSpPr>
      <dsp:spPr>
        <a:xfrm>
          <a:off x="5705025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860146" y="0"/>
        <a:ext cx="1472105" cy="310242"/>
      </dsp:txXfrm>
    </dsp:sp>
    <dsp:sp modelId="{DB9C5F3B-163C-2B45-B9C4-6B109F303103}">
      <dsp:nvSpPr>
        <dsp:cNvPr id="0" name=""/>
        <dsp:cNvSpPr/>
      </dsp:nvSpPr>
      <dsp:spPr>
        <a:xfrm>
          <a:off x="7130903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86024" y="0"/>
        <a:ext cx="1472105" cy="310242"/>
      </dsp:txXfrm>
    </dsp:sp>
    <dsp:sp modelId="{EDA4378E-4473-2949-AC79-0B25D2EC690F}">
      <dsp:nvSpPr>
        <dsp:cNvPr id="0" name=""/>
        <dsp:cNvSpPr/>
      </dsp:nvSpPr>
      <dsp:spPr>
        <a:xfrm>
          <a:off x="8556781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711902" y="0"/>
        <a:ext cx="1472105" cy="31024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1514" y="0"/>
          <a:ext cx="1782347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Basics</a:t>
          </a:r>
        </a:p>
      </dsp:txBody>
      <dsp:txXfrm>
        <a:off x="1514" y="0"/>
        <a:ext cx="1704787" cy="310242"/>
      </dsp:txXfrm>
    </dsp:sp>
    <dsp:sp modelId="{4F20F1F7-EF50-1643-A8FF-0B45AD1B83C2}">
      <dsp:nvSpPr>
        <dsp:cNvPr id="0" name=""/>
        <dsp:cNvSpPr/>
      </dsp:nvSpPr>
      <dsp:spPr>
        <a:xfrm>
          <a:off x="1427392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582513" y="0"/>
        <a:ext cx="1472105" cy="310242"/>
      </dsp:txXfrm>
    </dsp:sp>
    <dsp:sp modelId="{C37BD920-15CB-CC46-BF22-68DD6931439E}">
      <dsp:nvSpPr>
        <dsp:cNvPr id="0" name=""/>
        <dsp:cNvSpPr/>
      </dsp:nvSpPr>
      <dsp:spPr>
        <a:xfrm>
          <a:off x="2853270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008391" y="0"/>
        <a:ext cx="1472105" cy="310242"/>
      </dsp:txXfrm>
    </dsp:sp>
    <dsp:sp modelId="{A2C0530E-C886-CA46-91B4-35FCD268F4B7}">
      <dsp:nvSpPr>
        <dsp:cNvPr id="0" name=""/>
        <dsp:cNvSpPr/>
      </dsp:nvSpPr>
      <dsp:spPr>
        <a:xfrm>
          <a:off x="4279147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434268" y="0"/>
        <a:ext cx="1472105" cy="310242"/>
      </dsp:txXfrm>
    </dsp:sp>
    <dsp:sp modelId="{2AFEE453-6A92-AD4F-A39A-83591AADA346}">
      <dsp:nvSpPr>
        <dsp:cNvPr id="0" name=""/>
        <dsp:cNvSpPr/>
      </dsp:nvSpPr>
      <dsp:spPr>
        <a:xfrm>
          <a:off x="5705025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860146" y="0"/>
        <a:ext cx="1472105" cy="310242"/>
      </dsp:txXfrm>
    </dsp:sp>
    <dsp:sp modelId="{DB9C5F3B-163C-2B45-B9C4-6B109F303103}">
      <dsp:nvSpPr>
        <dsp:cNvPr id="0" name=""/>
        <dsp:cNvSpPr/>
      </dsp:nvSpPr>
      <dsp:spPr>
        <a:xfrm>
          <a:off x="7130903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86024" y="0"/>
        <a:ext cx="1472105" cy="310242"/>
      </dsp:txXfrm>
    </dsp:sp>
    <dsp:sp modelId="{EDA4378E-4473-2949-AC79-0B25D2EC690F}">
      <dsp:nvSpPr>
        <dsp:cNvPr id="0" name=""/>
        <dsp:cNvSpPr/>
      </dsp:nvSpPr>
      <dsp:spPr>
        <a:xfrm>
          <a:off x="8556781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711902" y="0"/>
        <a:ext cx="1472105" cy="31024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2963" y="0"/>
          <a:ext cx="1832838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2963" y="0"/>
        <a:ext cx="1755278" cy="310242"/>
      </dsp:txXfrm>
    </dsp:sp>
    <dsp:sp modelId="{4F20F1F7-EF50-1643-A8FF-0B45AD1B83C2}">
      <dsp:nvSpPr>
        <dsp:cNvPr id="0" name=""/>
        <dsp:cNvSpPr/>
      </dsp:nvSpPr>
      <dsp:spPr>
        <a:xfrm>
          <a:off x="1469233" y="0"/>
          <a:ext cx="191372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FF00"/>
              </a:solidFill>
            </a:rPr>
            <a:t>Energy Loss</a:t>
          </a:r>
        </a:p>
      </dsp:txBody>
      <dsp:txXfrm>
        <a:off x="1624354" y="0"/>
        <a:ext cx="1603479" cy="310242"/>
      </dsp:txXfrm>
    </dsp:sp>
    <dsp:sp modelId="{C37BD920-15CB-CC46-BF22-68DD6931439E}">
      <dsp:nvSpPr>
        <dsp:cNvPr id="0" name=""/>
        <dsp:cNvSpPr/>
      </dsp:nvSpPr>
      <dsp:spPr>
        <a:xfrm>
          <a:off x="3016387" y="0"/>
          <a:ext cx="1456208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171508" y="0"/>
        <a:ext cx="1145966" cy="310242"/>
      </dsp:txXfrm>
    </dsp:sp>
    <dsp:sp modelId="{A2C0530E-C886-CA46-91B4-35FCD268F4B7}">
      <dsp:nvSpPr>
        <dsp:cNvPr id="0" name=""/>
        <dsp:cNvSpPr/>
      </dsp:nvSpPr>
      <dsp:spPr>
        <a:xfrm>
          <a:off x="4106028" y="0"/>
          <a:ext cx="1832838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261149" y="0"/>
        <a:ext cx="1522596" cy="310242"/>
      </dsp:txXfrm>
    </dsp:sp>
    <dsp:sp modelId="{2AFEE453-6A92-AD4F-A39A-83591AADA346}">
      <dsp:nvSpPr>
        <dsp:cNvPr id="0" name=""/>
        <dsp:cNvSpPr/>
      </dsp:nvSpPr>
      <dsp:spPr>
        <a:xfrm>
          <a:off x="5572299" y="0"/>
          <a:ext cx="1832838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727420" y="0"/>
        <a:ext cx="1522596" cy="310242"/>
      </dsp:txXfrm>
    </dsp:sp>
    <dsp:sp modelId="{DB9C5F3B-163C-2B45-B9C4-6B109F303103}">
      <dsp:nvSpPr>
        <dsp:cNvPr id="0" name=""/>
        <dsp:cNvSpPr/>
      </dsp:nvSpPr>
      <dsp:spPr>
        <a:xfrm>
          <a:off x="7038570" y="0"/>
          <a:ext cx="1832838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193691" y="0"/>
        <a:ext cx="1522596" cy="310242"/>
      </dsp:txXfrm>
    </dsp:sp>
    <dsp:sp modelId="{EDA4378E-4473-2949-AC79-0B25D2EC690F}">
      <dsp:nvSpPr>
        <dsp:cNvPr id="0" name=""/>
        <dsp:cNvSpPr/>
      </dsp:nvSpPr>
      <dsp:spPr>
        <a:xfrm>
          <a:off x="8504841" y="0"/>
          <a:ext cx="1832838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59962" y="0"/>
        <a:ext cx="1522596" cy="31024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1033" y="0"/>
          <a:ext cx="1847986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1033" y="0"/>
        <a:ext cx="1770426" cy="310242"/>
      </dsp:txXfrm>
    </dsp:sp>
    <dsp:sp modelId="{4F20F1F7-EF50-1643-A8FF-0B45AD1B83C2}">
      <dsp:nvSpPr>
        <dsp:cNvPr id="0" name=""/>
        <dsp:cNvSpPr/>
      </dsp:nvSpPr>
      <dsp:spPr>
        <a:xfrm>
          <a:off x="1479422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FF00"/>
              </a:solidFill>
            </a:rPr>
            <a:t>Energy Loss</a:t>
          </a:r>
        </a:p>
      </dsp:txBody>
      <dsp:txXfrm>
        <a:off x="1634543" y="0"/>
        <a:ext cx="1537744" cy="310242"/>
      </dsp:txXfrm>
    </dsp:sp>
    <dsp:sp modelId="{C37BD920-15CB-CC46-BF22-68DD6931439E}">
      <dsp:nvSpPr>
        <dsp:cNvPr id="0" name=""/>
        <dsp:cNvSpPr/>
      </dsp:nvSpPr>
      <dsp:spPr>
        <a:xfrm>
          <a:off x="2957811" y="0"/>
          <a:ext cx="1468243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112932" y="0"/>
        <a:ext cx="1158001" cy="310242"/>
      </dsp:txXfrm>
    </dsp:sp>
    <dsp:sp modelId="{A2C0530E-C886-CA46-91B4-35FCD268F4B7}">
      <dsp:nvSpPr>
        <dsp:cNvPr id="0" name=""/>
        <dsp:cNvSpPr/>
      </dsp:nvSpPr>
      <dsp:spPr>
        <a:xfrm>
          <a:off x="4056457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211578" y="0"/>
        <a:ext cx="1537744" cy="310242"/>
      </dsp:txXfrm>
    </dsp:sp>
    <dsp:sp modelId="{2AFEE453-6A92-AD4F-A39A-83591AADA346}">
      <dsp:nvSpPr>
        <dsp:cNvPr id="0" name=""/>
        <dsp:cNvSpPr/>
      </dsp:nvSpPr>
      <dsp:spPr>
        <a:xfrm>
          <a:off x="5534845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689966" y="0"/>
        <a:ext cx="1537744" cy="310242"/>
      </dsp:txXfrm>
    </dsp:sp>
    <dsp:sp modelId="{DB9C5F3B-163C-2B45-B9C4-6B109F303103}">
      <dsp:nvSpPr>
        <dsp:cNvPr id="0" name=""/>
        <dsp:cNvSpPr/>
      </dsp:nvSpPr>
      <dsp:spPr>
        <a:xfrm>
          <a:off x="7013234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168355" y="0"/>
        <a:ext cx="1537744" cy="310242"/>
      </dsp:txXfrm>
    </dsp:sp>
    <dsp:sp modelId="{EDA4378E-4473-2949-AC79-0B25D2EC690F}">
      <dsp:nvSpPr>
        <dsp:cNvPr id="0" name=""/>
        <dsp:cNvSpPr/>
      </dsp:nvSpPr>
      <dsp:spPr>
        <a:xfrm>
          <a:off x="8491623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46744" y="0"/>
        <a:ext cx="1537744" cy="31024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1033" y="0"/>
          <a:ext cx="1847986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1033" y="0"/>
        <a:ext cx="1770426" cy="310242"/>
      </dsp:txXfrm>
    </dsp:sp>
    <dsp:sp modelId="{4F20F1F7-EF50-1643-A8FF-0B45AD1B83C2}">
      <dsp:nvSpPr>
        <dsp:cNvPr id="0" name=""/>
        <dsp:cNvSpPr/>
      </dsp:nvSpPr>
      <dsp:spPr>
        <a:xfrm>
          <a:off x="1479422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FF00"/>
              </a:solidFill>
            </a:rPr>
            <a:t>Energy Loss</a:t>
          </a:r>
        </a:p>
      </dsp:txBody>
      <dsp:txXfrm>
        <a:off x="1634543" y="0"/>
        <a:ext cx="1537744" cy="310242"/>
      </dsp:txXfrm>
    </dsp:sp>
    <dsp:sp modelId="{C37BD920-15CB-CC46-BF22-68DD6931439E}">
      <dsp:nvSpPr>
        <dsp:cNvPr id="0" name=""/>
        <dsp:cNvSpPr/>
      </dsp:nvSpPr>
      <dsp:spPr>
        <a:xfrm>
          <a:off x="2957811" y="0"/>
          <a:ext cx="1468243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112932" y="0"/>
        <a:ext cx="1158001" cy="310242"/>
      </dsp:txXfrm>
    </dsp:sp>
    <dsp:sp modelId="{A2C0530E-C886-CA46-91B4-35FCD268F4B7}">
      <dsp:nvSpPr>
        <dsp:cNvPr id="0" name=""/>
        <dsp:cNvSpPr/>
      </dsp:nvSpPr>
      <dsp:spPr>
        <a:xfrm>
          <a:off x="4056457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211578" y="0"/>
        <a:ext cx="1537744" cy="310242"/>
      </dsp:txXfrm>
    </dsp:sp>
    <dsp:sp modelId="{2AFEE453-6A92-AD4F-A39A-83591AADA346}">
      <dsp:nvSpPr>
        <dsp:cNvPr id="0" name=""/>
        <dsp:cNvSpPr/>
      </dsp:nvSpPr>
      <dsp:spPr>
        <a:xfrm>
          <a:off x="5534845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689966" y="0"/>
        <a:ext cx="1537744" cy="310242"/>
      </dsp:txXfrm>
    </dsp:sp>
    <dsp:sp modelId="{DB9C5F3B-163C-2B45-B9C4-6B109F303103}">
      <dsp:nvSpPr>
        <dsp:cNvPr id="0" name=""/>
        <dsp:cNvSpPr/>
      </dsp:nvSpPr>
      <dsp:spPr>
        <a:xfrm>
          <a:off x="7013234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168355" y="0"/>
        <a:ext cx="1537744" cy="310242"/>
      </dsp:txXfrm>
    </dsp:sp>
    <dsp:sp modelId="{EDA4378E-4473-2949-AC79-0B25D2EC690F}">
      <dsp:nvSpPr>
        <dsp:cNvPr id="0" name=""/>
        <dsp:cNvSpPr/>
      </dsp:nvSpPr>
      <dsp:spPr>
        <a:xfrm>
          <a:off x="8491623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46744" y="0"/>
        <a:ext cx="1537744" cy="3102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1514" y="0"/>
          <a:ext cx="1782347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Basics</a:t>
          </a:r>
        </a:p>
      </dsp:txBody>
      <dsp:txXfrm>
        <a:off x="1514" y="0"/>
        <a:ext cx="1704787" cy="310242"/>
      </dsp:txXfrm>
    </dsp:sp>
    <dsp:sp modelId="{4F20F1F7-EF50-1643-A8FF-0B45AD1B83C2}">
      <dsp:nvSpPr>
        <dsp:cNvPr id="0" name=""/>
        <dsp:cNvSpPr/>
      </dsp:nvSpPr>
      <dsp:spPr>
        <a:xfrm>
          <a:off x="1427392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582513" y="0"/>
        <a:ext cx="1472105" cy="310242"/>
      </dsp:txXfrm>
    </dsp:sp>
    <dsp:sp modelId="{C37BD920-15CB-CC46-BF22-68DD6931439E}">
      <dsp:nvSpPr>
        <dsp:cNvPr id="0" name=""/>
        <dsp:cNvSpPr/>
      </dsp:nvSpPr>
      <dsp:spPr>
        <a:xfrm>
          <a:off x="2853270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008391" y="0"/>
        <a:ext cx="1472105" cy="310242"/>
      </dsp:txXfrm>
    </dsp:sp>
    <dsp:sp modelId="{A2C0530E-C886-CA46-91B4-35FCD268F4B7}">
      <dsp:nvSpPr>
        <dsp:cNvPr id="0" name=""/>
        <dsp:cNvSpPr/>
      </dsp:nvSpPr>
      <dsp:spPr>
        <a:xfrm>
          <a:off x="4279147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434268" y="0"/>
        <a:ext cx="1472105" cy="310242"/>
      </dsp:txXfrm>
    </dsp:sp>
    <dsp:sp modelId="{2AFEE453-6A92-AD4F-A39A-83591AADA346}">
      <dsp:nvSpPr>
        <dsp:cNvPr id="0" name=""/>
        <dsp:cNvSpPr/>
      </dsp:nvSpPr>
      <dsp:spPr>
        <a:xfrm>
          <a:off x="5705025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860146" y="0"/>
        <a:ext cx="1472105" cy="310242"/>
      </dsp:txXfrm>
    </dsp:sp>
    <dsp:sp modelId="{DB9C5F3B-163C-2B45-B9C4-6B109F303103}">
      <dsp:nvSpPr>
        <dsp:cNvPr id="0" name=""/>
        <dsp:cNvSpPr/>
      </dsp:nvSpPr>
      <dsp:spPr>
        <a:xfrm>
          <a:off x="7130903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86024" y="0"/>
        <a:ext cx="1472105" cy="310242"/>
      </dsp:txXfrm>
    </dsp:sp>
    <dsp:sp modelId="{EDA4378E-4473-2949-AC79-0B25D2EC690F}">
      <dsp:nvSpPr>
        <dsp:cNvPr id="0" name=""/>
        <dsp:cNvSpPr/>
      </dsp:nvSpPr>
      <dsp:spPr>
        <a:xfrm>
          <a:off x="8556781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711902" y="0"/>
        <a:ext cx="1472105" cy="31024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1033" y="0"/>
          <a:ext cx="1847986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1033" y="0"/>
        <a:ext cx="1770426" cy="310242"/>
      </dsp:txXfrm>
    </dsp:sp>
    <dsp:sp modelId="{4F20F1F7-EF50-1643-A8FF-0B45AD1B83C2}">
      <dsp:nvSpPr>
        <dsp:cNvPr id="0" name=""/>
        <dsp:cNvSpPr/>
      </dsp:nvSpPr>
      <dsp:spPr>
        <a:xfrm>
          <a:off x="1479422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FF00"/>
              </a:solidFill>
            </a:rPr>
            <a:t>Energy Loss</a:t>
          </a:r>
        </a:p>
      </dsp:txBody>
      <dsp:txXfrm>
        <a:off x="1634543" y="0"/>
        <a:ext cx="1537744" cy="310242"/>
      </dsp:txXfrm>
    </dsp:sp>
    <dsp:sp modelId="{C37BD920-15CB-CC46-BF22-68DD6931439E}">
      <dsp:nvSpPr>
        <dsp:cNvPr id="0" name=""/>
        <dsp:cNvSpPr/>
      </dsp:nvSpPr>
      <dsp:spPr>
        <a:xfrm>
          <a:off x="2957811" y="0"/>
          <a:ext cx="1468243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112932" y="0"/>
        <a:ext cx="1158001" cy="310242"/>
      </dsp:txXfrm>
    </dsp:sp>
    <dsp:sp modelId="{A2C0530E-C886-CA46-91B4-35FCD268F4B7}">
      <dsp:nvSpPr>
        <dsp:cNvPr id="0" name=""/>
        <dsp:cNvSpPr/>
      </dsp:nvSpPr>
      <dsp:spPr>
        <a:xfrm>
          <a:off x="4056457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211578" y="0"/>
        <a:ext cx="1537744" cy="310242"/>
      </dsp:txXfrm>
    </dsp:sp>
    <dsp:sp modelId="{2AFEE453-6A92-AD4F-A39A-83591AADA346}">
      <dsp:nvSpPr>
        <dsp:cNvPr id="0" name=""/>
        <dsp:cNvSpPr/>
      </dsp:nvSpPr>
      <dsp:spPr>
        <a:xfrm>
          <a:off x="5534845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689966" y="0"/>
        <a:ext cx="1537744" cy="310242"/>
      </dsp:txXfrm>
    </dsp:sp>
    <dsp:sp modelId="{DB9C5F3B-163C-2B45-B9C4-6B109F303103}">
      <dsp:nvSpPr>
        <dsp:cNvPr id="0" name=""/>
        <dsp:cNvSpPr/>
      </dsp:nvSpPr>
      <dsp:spPr>
        <a:xfrm>
          <a:off x="7013234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168355" y="0"/>
        <a:ext cx="1537744" cy="310242"/>
      </dsp:txXfrm>
    </dsp:sp>
    <dsp:sp modelId="{EDA4378E-4473-2949-AC79-0B25D2EC690F}">
      <dsp:nvSpPr>
        <dsp:cNvPr id="0" name=""/>
        <dsp:cNvSpPr/>
      </dsp:nvSpPr>
      <dsp:spPr>
        <a:xfrm>
          <a:off x="8491623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46744" y="0"/>
        <a:ext cx="1537744" cy="31024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1033" y="0"/>
          <a:ext cx="1847986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1033" y="0"/>
        <a:ext cx="1770426" cy="310242"/>
      </dsp:txXfrm>
    </dsp:sp>
    <dsp:sp modelId="{4F20F1F7-EF50-1643-A8FF-0B45AD1B83C2}">
      <dsp:nvSpPr>
        <dsp:cNvPr id="0" name=""/>
        <dsp:cNvSpPr/>
      </dsp:nvSpPr>
      <dsp:spPr>
        <a:xfrm>
          <a:off x="1479422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FF00"/>
              </a:solidFill>
            </a:rPr>
            <a:t>Energy Loss</a:t>
          </a:r>
        </a:p>
      </dsp:txBody>
      <dsp:txXfrm>
        <a:off x="1634543" y="0"/>
        <a:ext cx="1537744" cy="310242"/>
      </dsp:txXfrm>
    </dsp:sp>
    <dsp:sp modelId="{C37BD920-15CB-CC46-BF22-68DD6931439E}">
      <dsp:nvSpPr>
        <dsp:cNvPr id="0" name=""/>
        <dsp:cNvSpPr/>
      </dsp:nvSpPr>
      <dsp:spPr>
        <a:xfrm>
          <a:off x="2957811" y="0"/>
          <a:ext cx="1468243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112932" y="0"/>
        <a:ext cx="1158001" cy="310242"/>
      </dsp:txXfrm>
    </dsp:sp>
    <dsp:sp modelId="{A2C0530E-C886-CA46-91B4-35FCD268F4B7}">
      <dsp:nvSpPr>
        <dsp:cNvPr id="0" name=""/>
        <dsp:cNvSpPr/>
      </dsp:nvSpPr>
      <dsp:spPr>
        <a:xfrm>
          <a:off x="4056457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211578" y="0"/>
        <a:ext cx="1537744" cy="310242"/>
      </dsp:txXfrm>
    </dsp:sp>
    <dsp:sp modelId="{2AFEE453-6A92-AD4F-A39A-83591AADA346}">
      <dsp:nvSpPr>
        <dsp:cNvPr id="0" name=""/>
        <dsp:cNvSpPr/>
      </dsp:nvSpPr>
      <dsp:spPr>
        <a:xfrm>
          <a:off x="5534845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689966" y="0"/>
        <a:ext cx="1537744" cy="310242"/>
      </dsp:txXfrm>
    </dsp:sp>
    <dsp:sp modelId="{DB9C5F3B-163C-2B45-B9C4-6B109F303103}">
      <dsp:nvSpPr>
        <dsp:cNvPr id="0" name=""/>
        <dsp:cNvSpPr/>
      </dsp:nvSpPr>
      <dsp:spPr>
        <a:xfrm>
          <a:off x="7013234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168355" y="0"/>
        <a:ext cx="1537744" cy="310242"/>
      </dsp:txXfrm>
    </dsp:sp>
    <dsp:sp modelId="{EDA4378E-4473-2949-AC79-0B25D2EC690F}">
      <dsp:nvSpPr>
        <dsp:cNvPr id="0" name=""/>
        <dsp:cNvSpPr/>
      </dsp:nvSpPr>
      <dsp:spPr>
        <a:xfrm>
          <a:off x="8491623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46744" y="0"/>
        <a:ext cx="1537744" cy="31024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1033" y="0"/>
          <a:ext cx="1847986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1033" y="0"/>
        <a:ext cx="1770426" cy="310242"/>
      </dsp:txXfrm>
    </dsp:sp>
    <dsp:sp modelId="{4F20F1F7-EF50-1643-A8FF-0B45AD1B83C2}">
      <dsp:nvSpPr>
        <dsp:cNvPr id="0" name=""/>
        <dsp:cNvSpPr/>
      </dsp:nvSpPr>
      <dsp:spPr>
        <a:xfrm>
          <a:off x="1479422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FF00"/>
              </a:solidFill>
            </a:rPr>
            <a:t>Energy Loss</a:t>
          </a:r>
        </a:p>
      </dsp:txBody>
      <dsp:txXfrm>
        <a:off x="1634543" y="0"/>
        <a:ext cx="1537744" cy="310242"/>
      </dsp:txXfrm>
    </dsp:sp>
    <dsp:sp modelId="{C37BD920-15CB-CC46-BF22-68DD6931439E}">
      <dsp:nvSpPr>
        <dsp:cNvPr id="0" name=""/>
        <dsp:cNvSpPr/>
      </dsp:nvSpPr>
      <dsp:spPr>
        <a:xfrm>
          <a:off x="2957811" y="0"/>
          <a:ext cx="1468243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112932" y="0"/>
        <a:ext cx="1158001" cy="310242"/>
      </dsp:txXfrm>
    </dsp:sp>
    <dsp:sp modelId="{A2C0530E-C886-CA46-91B4-35FCD268F4B7}">
      <dsp:nvSpPr>
        <dsp:cNvPr id="0" name=""/>
        <dsp:cNvSpPr/>
      </dsp:nvSpPr>
      <dsp:spPr>
        <a:xfrm>
          <a:off x="4056457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211578" y="0"/>
        <a:ext cx="1537744" cy="310242"/>
      </dsp:txXfrm>
    </dsp:sp>
    <dsp:sp modelId="{2AFEE453-6A92-AD4F-A39A-83591AADA346}">
      <dsp:nvSpPr>
        <dsp:cNvPr id="0" name=""/>
        <dsp:cNvSpPr/>
      </dsp:nvSpPr>
      <dsp:spPr>
        <a:xfrm>
          <a:off x="5534845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689966" y="0"/>
        <a:ext cx="1537744" cy="310242"/>
      </dsp:txXfrm>
    </dsp:sp>
    <dsp:sp modelId="{DB9C5F3B-163C-2B45-B9C4-6B109F303103}">
      <dsp:nvSpPr>
        <dsp:cNvPr id="0" name=""/>
        <dsp:cNvSpPr/>
      </dsp:nvSpPr>
      <dsp:spPr>
        <a:xfrm>
          <a:off x="7013234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168355" y="0"/>
        <a:ext cx="1537744" cy="310242"/>
      </dsp:txXfrm>
    </dsp:sp>
    <dsp:sp modelId="{EDA4378E-4473-2949-AC79-0B25D2EC690F}">
      <dsp:nvSpPr>
        <dsp:cNvPr id="0" name=""/>
        <dsp:cNvSpPr/>
      </dsp:nvSpPr>
      <dsp:spPr>
        <a:xfrm>
          <a:off x="8491623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46744" y="0"/>
        <a:ext cx="1537744" cy="31024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1033" y="0"/>
          <a:ext cx="1847986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1033" y="0"/>
        <a:ext cx="1770426" cy="310242"/>
      </dsp:txXfrm>
    </dsp:sp>
    <dsp:sp modelId="{4F20F1F7-EF50-1643-A8FF-0B45AD1B83C2}">
      <dsp:nvSpPr>
        <dsp:cNvPr id="0" name=""/>
        <dsp:cNvSpPr/>
      </dsp:nvSpPr>
      <dsp:spPr>
        <a:xfrm>
          <a:off x="1479422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FF00"/>
              </a:solidFill>
            </a:rPr>
            <a:t>Energy Loss</a:t>
          </a:r>
        </a:p>
      </dsp:txBody>
      <dsp:txXfrm>
        <a:off x="1634543" y="0"/>
        <a:ext cx="1537744" cy="310242"/>
      </dsp:txXfrm>
    </dsp:sp>
    <dsp:sp modelId="{C37BD920-15CB-CC46-BF22-68DD6931439E}">
      <dsp:nvSpPr>
        <dsp:cNvPr id="0" name=""/>
        <dsp:cNvSpPr/>
      </dsp:nvSpPr>
      <dsp:spPr>
        <a:xfrm>
          <a:off x="2957811" y="0"/>
          <a:ext cx="1468243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112932" y="0"/>
        <a:ext cx="1158001" cy="310242"/>
      </dsp:txXfrm>
    </dsp:sp>
    <dsp:sp modelId="{A2C0530E-C886-CA46-91B4-35FCD268F4B7}">
      <dsp:nvSpPr>
        <dsp:cNvPr id="0" name=""/>
        <dsp:cNvSpPr/>
      </dsp:nvSpPr>
      <dsp:spPr>
        <a:xfrm>
          <a:off x="4056457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211578" y="0"/>
        <a:ext cx="1537744" cy="310242"/>
      </dsp:txXfrm>
    </dsp:sp>
    <dsp:sp modelId="{2AFEE453-6A92-AD4F-A39A-83591AADA346}">
      <dsp:nvSpPr>
        <dsp:cNvPr id="0" name=""/>
        <dsp:cNvSpPr/>
      </dsp:nvSpPr>
      <dsp:spPr>
        <a:xfrm>
          <a:off x="5534845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689966" y="0"/>
        <a:ext cx="1537744" cy="310242"/>
      </dsp:txXfrm>
    </dsp:sp>
    <dsp:sp modelId="{DB9C5F3B-163C-2B45-B9C4-6B109F303103}">
      <dsp:nvSpPr>
        <dsp:cNvPr id="0" name=""/>
        <dsp:cNvSpPr/>
      </dsp:nvSpPr>
      <dsp:spPr>
        <a:xfrm>
          <a:off x="7013234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168355" y="0"/>
        <a:ext cx="1537744" cy="310242"/>
      </dsp:txXfrm>
    </dsp:sp>
    <dsp:sp modelId="{EDA4378E-4473-2949-AC79-0B25D2EC690F}">
      <dsp:nvSpPr>
        <dsp:cNvPr id="0" name=""/>
        <dsp:cNvSpPr/>
      </dsp:nvSpPr>
      <dsp:spPr>
        <a:xfrm>
          <a:off x="8491623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46744" y="0"/>
        <a:ext cx="1537744" cy="31024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1033" y="0"/>
          <a:ext cx="1847986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1033" y="0"/>
        <a:ext cx="1770426" cy="310242"/>
      </dsp:txXfrm>
    </dsp:sp>
    <dsp:sp modelId="{4F20F1F7-EF50-1643-A8FF-0B45AD1B83C2}">
      <dsp:nvSpPr>
        <dsp:cNvPr id="0" name=""/>
        <dsp:cNvSpPr/>
      </dsp:nvSpPr>
      <dsp:spPr>
        <a:xfrm>
          <a:off x="1479422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FF00"/>
              </a:solidFill>
            </a:rPr>
            <a:t>Energy Loss</a:t>
          </a:r>
        </a:p>
      </dsp:txBody>
      <dsp:txXfrm>
        <a:off x="1634543" y="0"/>
        <a:ext cx="1537744" cy="310242"/>
      </dsp:txXfrm>
    </dsp:sp>
    <dsp:sp modelId="{C37BD920-15CB-CC46-BF22-68DD6931439E}">
      <dsp:nvSpPr>
        <dsp:cNvPr id="0" name=""/>
        <dsp:cNvSpPr/>
      </dsp:nvSpPr>
      <dsp:spPr>
        <a:xfrm>
          <a:off x="2957811" y="0"/>
          <a:ext cx="1468243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112932" y="0"/>
        <a:ext cx="1158001" cy="310242"/>
      </dsp:txXfrm>
    </dsp:sp>
    <dsp:sp modelId="{A2C0530E-C886-CA46-91B4-35FCD268F4B7}">
      <dsp:nvSpPr>
        <dsp:cNvPr id="0" name=""/>
        <dsp:cNvSpPr/>
      </dsp:nvSpPr>
      <dsp:spPr>
        <a:xfrm>
          <a:off x="4056457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211578" y="0"/>
        <a:ext cx="1537744" cy="310242"/>
      </dsp:txXfrm>
    </dsp:sp>
    <dsp:sp modelId="{2AFEE453-6A92-AD4F-A39A-83591AADA346}">
      <dsp:nvSpPr>
        <dsp:cNvPr id="0" name=""/>
        <dsp:cNvSpPr/>
      </dsp:nvSpPr>
      <dsp:spPr>
        <a:xfrm>
          <a:off x="5534845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689966" y="0"/>
        <a:ext cx="1537744" cy="310242"/>
      </dsp:txXfrm>
    </dsp:sp>
    <dsp:sp modelId="{DB9C5F3B-163C-2B45-B9C4-6B109F303103}">
      <dsp:nvSpPr>
        <dsp:cNvPr id="0" name=""/>
        <dsp:cNvSpPr/>
      </dsp:nvSpPr>
      <dsp:spPr>
        <a:xfrm>
          <a:off x="7013234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168355" y="0"/>
        <a:ext cx="1537744" cy="310242"/>
      </dsp:txXfrm>
    </dsp:sp>
    <dsp:sp modelId="{EDA4378E-4473-2949-AC79-0B25D2EC690F}">
      <dsp:nvSpPr>
        <dsp:cNvPr id="0" name=""/>
        <dsp:cNvSpPr/>
      </dsp:nvSpPr>
      <dsp:spPr>
        <a:xfrm>
          <a:off x="8491623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46744" y="0"/>
        <a:ext cx="1537744" cy="310242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3888" y="0"/>
          <a:ext cx="1817691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3888" y="0"/>
        <a:ext cx="1740131" cy="310242"/>
      </dsp:txXfrm>
    </dsp:sp>
    <dsp:sp modelId="{4F20F1F7-EF50-1643-A8FF-0B45AD1B83C2}">
      <dsp:nvSpPr>
        <dsp:cNvPr id="0" name=""/>
        <dsp:cNvSpPr/>
      </dsp:nvSpPr>
      <dsp:spPr>
        <a:xfrm>
          <a:off x="1458041" y="0"/>
          <a:ext cx="1981465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FF00"/>
              </a:solidFill>
            </a:rPr>
            <a:t>Energy Loss</a:t>
          </a:r>
        </a:p>
      </dsp:txBody>
      <dsp:txXfrm>
        <a:off x="1613162" y="0"/>
        <a:ext cx="1671223" cy="310242"/>
      </dsp:txXfrm>
    </dsp:sp>
    <dsp:sp modelId="{C37BD920-15CB-CC46-BF22-68DD6931439E}">
      <dsp:nvSpPr>
        <dsp:cNvPr id="0" name=""/>
        <dsp:cNvSpPr/>
      </dsp:nvSpPr>
      <dsp:spPr>
        <a:xfrm>
          <a:off x="3075968" y="0"/>
          <a:ext cx="1444173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231089" y="0"/>
        <a:ext cx="1133931" cy="310242"/>
      </dsp:txXfrm>
    </dsp:sp>
    <dsp:sp modelId="{A2C0530E-C886-CA46-91B4-35FCD268F4B7}">
      <dsp:nvSpPr>
        <dsp:cNvPr id="0" name=""/>
        <dsp:cNvSpPr/>
      </dsp:nvSpPr>
      <dsp:spPr>
        <a:xfrm>
          <a:off x="4156604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311725" y="0"/>
        <a:ext cx="1507449" cy="310242"/>
      </dsp:txXfrm>
    </dsp:sp>
    <dsp:sp modelId="{2AFEE453-6A92-AD4F-A39A-83591AADA346}">
      <dsp:nvSpPr>
        <dsp:cNvPr id="0" name=""/>
        <dsp:cNvSpPr/>
      </dsp:nvSpPr>
      <dsp:spPr>
        <a:xfrm>
          <a:off x="5610757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765878" y="0"/>
        <a:ext cx="1507449" cy="310242"/>
      </dsp:txXfrm>
    </dsp:sp>
    <dsp:sp modelId="{DB9C5F3B-163C-2B45-B9C4-6B109F303103}">
      <dsp:nvSpPr>
        <dsp:cNvPr id="0" name=""/>
        <dsp:cNvSpPr/>
      </dsp:nvSpPr>
      <dsp:spPr>
        <a:xfrm>
          <a:off x="7064910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20031" y="0"/>
        <a:ext cx="1507449" cy="310242"/>
      </dsp:txXfrm>
    </dsp:sp>
    <dsp:sp modelId="{EDA4378E-4473-2949-AC79-0B25D2EC690F}">
      <dsp:nvSpPr>
        <dsp:cNvPr id="0" name=""/>
        <dsp:cNvSpPr/>
      </dsp:nvSpPr>
      <dsp:spPr>
        <a:xfrm>
          <a:off x="8519062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74183" y="0"/>
        <a:ext cx="1507449" cy="310242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3888" y="0"/>
          <a:ext cx="1817691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3888" y="0"/>
        <a:ext cx="1740131" cy="310242"/>
      </dsp:txXfrm>
    </dsp:sp>
    <dsp:sp modelId="{4F20F1F7-EF50-1643-A8FF-0B45AD1B83C2}">
      <dsp:nvSpPr>
        <dsp:cNvPr id="0" name=""/>
        <dsp:cNvSpPr/>
      </dsp:nvSpPr>
      <dsp:spPr>
        <a:xfrm>
          <a:off x="1458041" y="0"/>
          <a:ext cx="1981465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FF00"/>
              </a:solidFill>
            </a:rPr>
            <a:t>Energy Loss</a:t>
          </a:r>
        </a:p>
      </dsp:txBody>
      <dsp:txXfrm>
        <a:off x="1613162" y="0"/>
        <a:ext cx="1671223" cy="310242"/>
      </dsp:txXfrm>
    </dsp:sp>
    <dsp:sp modelId="{C37BD920-15CB-CC46-BF22-68DD6931439E}">
      <dsp:nvSpPr>
        <dsp:cNvPr id="0" name=""/>
        <dsp:cNvSpPr/>
      </dsp:nvSpPr>
      <dsp:spPr>
        <a:xfrm>
          <a:off x="3075968" y="0"/>
          <a:ext cx="1444173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231089" y="0"/>
        <a:ext cx="1133931" cy="310242"/>
      </dsp:txXfrm>
    </dsp:sp>
    <dsp:sp modelId="{A2C0530E-C886-CA46-91B4-35FCD268F4B7}">
      <dsp:nvSpPr>
        <dsp:cNvPr id="0" name=""/>
        <dsp:cNvSpPr/>
      </dsp:nvSpPr>
      <dsp:spPr>
        <a:xfrm>
          <a:off x="4156604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311725" y="0"/>
        <a:ext cx="1507449" cy="310242"/>
      </dsp:txXfrm>
    </dsp:sp>
    <dsp:sp modelId="{2AFEE453-6A92-AD4F-A39A-83591AADA346}">
      <dsp:nvSpPr>
        <dsp:cNvPr id="0" name=""/>
        <dsp:cNvSpPr/>
      </dsp:nvSpPr>
      <dsp:spPr>
        <a:xfrm>
          <a:off x="5610757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765878" y="0"/>
        <a:ext cx="1507449" cy="310242"/>
      </dsp:txXfrm>
    </dsp:sp>
    <dsp:sp modelId="{DB9C5F3B-163C-2B45-B9C4-6B109F303103}">
      <dsp:nvSpPr>
        <dsp:cNvPr id="0" name=""/>
        <dsp:cNvSpPr/>
      </dsp:nvSpPr>
      <dsp:spPr>
        <a:xfrm>
          <a:off x="7064910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20031" y="0"/>
        <a:ext cx="1507449" cy="310242"/>
      </dsp:txXfrm>
    </dsp:sp>
    <dsp:sp modelId="{EDA4378E-4473-2949-AC79-0B25D2EC690F}">
      <dsp:nvSpPr>
        <dsp:cNvPr id="0" name=""/>
        <dsp:cNvSpPr/>
      </dsp:nvSpPr>
      <dsp:spPr>
        <a:xfrm>
          <a:off x="8519062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74183" y="0"/>
        <a:ext cx="1507449" cy="310242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3888" y="0"/>
          <a:ext cx="1817691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3888" y="0"/>
        <a:ext cx="1740131" cy="310242"/>
      </dsp:txXfrm>
    </dsp:sp>
    <dsp:sp modelId="{4F20F1F7-EF50-1643-A8FF-0B45AD1B83C2}">
      <dsp:nvSpPr>
        <dsp:cNvPr id="0" name=""/>
        <dsp:cNvSpPr/>
      </dsp:nvSpPr>
      <dsp:spPr>
        <a:xfrm>
          <a:off x="1458041" y="0"/>
          <a:ext cx="1981465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FF00"/>
              </a:solidFill>
            </a:rPr>
            <a:t>Energy Loss</a:t>
          </a:r>
        </a:p>
      </dsp:txBody>
      <dsp:txXfrm>
        <a:off x="1613162" y="0"/>
        <a:ext cx="1671223" cy="310242"/>
      </dsp:txXfrm>
    </dsp:sp>
    <dsp:sp modelId="{C37BD920-15CB-CC46-BF22-68DD6931439E}">
      <dsp:nvSpPr>
        <dsp:cNvPr id="0" name=""/>
        <dsp:cNvSpPr/>
      </dsp:nvSpPr>
      <dsp:spPr>
        <a:xfrm>
          <a:off x="3075968" y="0"/>
          <a:ext cx="1444173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231089" y="0"/>
        <a:ext cx="1133931" cy="310242"/>
      </dsp:txXfrm>
    </dsp:sp>
    <dsp:sp modelId="{A2C0530E-C886-CA46-91B4-35FCD268F4B7}">
      <dsp:nvSpPr>
        <dsp:cNvPr id="0" name=""/>
        <dsp:cNvSpPr/>
      </dsp:nvSpPr>
      <dsp:spPr>
        <a:xfrm>
          <a:off x="4156604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311725" y="0"/>
        <a:ext cx="1507449" cy="310242"/>
      </dsp:txXfrm>
    </dsp:sp>
    <dsp:sp modelId="{2AFEE453-6A92-AD4F-A39A-83591AADA346}">
      <dsp:nvSpPr>
        <dsp:cNvPr id="0" name=""/>
        <dsp:cNvSpPr/>
      </dsp:nvSpPr>
      <dsp:spPr>
        <a:xfrm>
          <a:off x="5610757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765878" y="0"/>
        <a:ext cx="1507449" cy="310242"/>
      </dsp:txXfrm>
    </dsp:sp>
    <dsp:sp modelId="{DB9C5F3B-163C-2B45-B9C4-6B109F303103}">
      <dsp:nvSpPr>
        <dsp:cNvPr id="0" name=""/>
        <dsp:cNvSpPr/>
      </dsp:nvSpPr>
      <dsp:spPr>
        <a:xfrm>
          <a:off x="7064910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20031" y="0"/>
        <a:ext cx="1507449" cy="310242"/>
      </dsp:txXfrm>
    </dsp:sp>
    <dsp:sp modelId="{EDA4378E-4473-2949-AC79-0B25D2EC690F}">
      <dsp:nvSpPr>
        <dsp:cNvPr id="0" name=""/>
        <dsp:cNvSpPr/>
      </dsp:nvSpPr>
      <dsp:spPr>
        <a:xfrm>
          <a:off x="8519062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74183" y="0"/>
        <a:ext cx="1507449" cy="310242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3888" y="0"/>
          <a:ext cx="1817691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3888" y="0"/>
        <a:ext cx="1740131" cy="310242"/>
      </dsp:txXfrm>
    </dsp:sp>
    <dsp:sp modelId="{4F20F1F7-EF50-1643-A8FF-0B45AD1B83C2}">
      <dsp:nvSpPr>
        <dsp:cNvPr id="0" name=""/>
        <dsp:cNvSpPr/>
      </dsp:nvSpPr>
      <dsp:spPr>
        <a:xfrm>
          <a:off x="1458041" y="0"/>
          <a:ext cx="1981465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FF00"/>
              </a:solidFill>
            </a:rPr>
            <a:t>Energy Loss</a:t>
          </a:r>
        </a:p>
      </dsp:txBody>
      <dsp:txXfrm>
        <a:off x="1613162" y="0"/>
        <a:ext cx="1671223" cy="310242"/>
      </dsp:txXfrm>
    </dsp:sp>
    <dsp:sp modelId="{C37BD920-15CB-CC46-BF22-68DD6931439E}">
      <dsp:nvSpPr>
        <dsp:cNvPr id="0" name=""/>
        <dsp:cNvSpPr/>
      </dsp:nvSpPr>
      <dsp:spPr>
        <a:xfrm>
          <a:off x="3075968" y="0"/>
          <a:ext cx="1444173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231089" y="0"/>
        <a:ext cx="1133931" cy="310242"/>
      </dsp:txXfrm>
    </dsp:sp>
    <dsp:sp modelId="{A2C0530E-C886-CA46-91B4-35FCD268F4B7}">
      <dsp:nvSpPr>
        <dsp:cNvPr id="0" name=""/>
        <dsp:cNvSpPr/>
      </dsp:nvSpPr>
      <dsp:spPr>
        <a:xfrm>
          <a:off x="4156604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311725" y="0"/>
        <a:ext cx="1507449" cy="310242"/>
      </dsp:txXfrm>
    </dsp:sp>
    <dsp:sp modelId="{2AFEE453-6A92-AD4F-A39A-83591AADA346}">
      <dsp:nvSpPr>
        <dsp:cNvPr id="0" name=""/>
        <dsp:cNvSpPr/>
      </dsp:nvSpPr>
      <dsp:spPr>
        <a:xfrm>
          <a:off x="5610757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765878" y="0"/>
        <a:ext cx="1507449" cy="310242"/>
      </dsp:txXfrm>
    </dsp:sp>
    <dsp:sp modelId="{DB9C5F3B-163C-2B45-B9C4-6B109F303103}">
      <dsp:nvSpPr>
        <dsp:cNvPr id="0" name=""/>
        <dsp:cNvSpPr/>
      </dsp:nvSpPr>
      <dsp:spPr>
        <a:xfrm>
          <a:off x="7064910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20031" y="0"/>
        <a:ext cx="1507449" cy="310242"/>
      </dsp:txXfrm>
    </dsp:sp>
    <dsp:sp modelId="{EDA4378E-4473-2949-AC79-0B25D2EC690F}">
      <dsp:nvSpPr>
        <dsp:cNvPr id="0" name=""/>
        <dsp:cNvSpPr/>
      </dsp:nvSpPr>
      <dsp:spPr>
        <a:xfrm>
          <a:off x="8519062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74183" y="0"/>
        <a:ext cx="1507449" cy="310242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1033" y="0"/>
          <a:ext cx="1847986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1033" y="0"/>
        <a:ext cx="1770426" cy="310242"/>
      </dsp:txXfrm>
    </dsp:sp>
    <dsp:sp modelId="{4F20F1F7-EF50-1643-A8FF-0B45AD1B83C2}">
      <dsp:nvSpPr>
        <dsp:cNvPr id="0" name=""/>
        <dsp:cNvSpPr/>
      </dsp:nvSpPr>
      <dsp:spPr>
        <a:xfrm>
          <a:off x="1479422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FF00"/>
              </a:solidFill>
            </a:rPr>
            <a:t>Energy Loss</a:t>
          </a:r>
        </a:p>
      </dsp:txBody>
      <dsp:txXfrm>
        <a:off x="1634543" y="0"/>
        <a:ext cx="1537744" cy="310242"/>
      </dsp:txXfrm>
    </dsp:sp>
    <dsp:sp modelId="{C37BD920-15CB-CC46-BF22-68DD6931439E}">
      <dsp:nvSpPr>
        <dsp:cNvPr id="0" name=""/>
        <dsp:cNvSpPr/>
      </dsp:nvSpPr>
      <dsp:spPr>
        <a:xfrm>
          <a:off x="2957811" y="0"/>
          <a:ext cx="1468243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112932" y="0"/>
        <a:ext cx="1158001" cy="310242"/>
      </dsp:txXfrm>
    </dsp:sp>
    <dsp:sp modelId="{A2C0530E-C886-CA46-91B4-35FCD268F4B7}">
      <dsp:nvSpPr>
        <dsp:cNvPr id="0" name=""/>
        <dsp:cNvSpPr/>
      </dsp:nvSpPr>
      <dsp:spPr>
        <a:xfrm>
          <a:off x="4056457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211578" y="0"/>
        <a:ext cx="1537744" cy="310242"/>
      </dsp:txXfrm>
    </dsp:sp>
    <dsp:sp modelId="{2AFEE453-6A92-AD4F-A39A-83591AADA346}">
      <dsp:nvSpPr>
        <dsp:cNvPr id="0" name=""/>
        <dsp:cNvSpPr/>
      </dsp:nvSpPr>
      <dsp:spPr>
        <a:xfrm>
          <a:off x="5534845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689966" y="0"/>
        <a:ext cx="1537744" cy="310242"/>
      </dsp:txXfrm>
    </dsp:sp>
    <dsp:sp modelId="{DB9C5F3B-163C-2B45-B9C4-6B109F303103}">
      <dsp:nvSpPr>
        <dsp:cNvPr id="0" name=""/>
        <dsp:cNvSpPr/>
      </dsp:nvSpPr>
      <dsp:spPr>
        <a:xfrm>
          <a:off x="7013234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168355" y="0"/>
        <a:ext cx="1537744" cy="310242"/>
      </dsp:txXfrm>
    </dsp:sp>
    <dsp:sp modelId="{EDA4378E-4473-2949-AC79-0B25D2EC690F}">
      <dsp:nvSpPr>
        <dsp:cNvPr id="0" name=""/>
        <dsp:cNvSpPr/>
      </dsp:nvSpPr>
      <dsp:spPr>
        <a:xfrm>
          <a:off x="8491623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46744" y="0"/>
        <a:ext cx="1537744" cy="3102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1514" y="0"/>
          <a:ext cx="1782347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4">
                  <a:lumMod val="20000"/>
                  <a:lumOff val="80000"/>
                </a:schemeClr>
              </a:solidFill>
            </a:rPr>
            <a:t>Basics</a:t>
          </a:r>
        </a:p>
      </dsp:txBody>
      <dsp:txXfrm>
        <a:off x="1514" y="0"/>
        <a:ext cx="1704787" cy="310242"/>
      </dsp:txXfrm>
    </dsp:sp>
    <dsp:sp modelId="{4F20F1F7-EF50-1643-A8FF-0B45AD1B83C2}">
      <dsp:nvSpPr>
        <dsp:cNvPr id="0" name=""/>
        <dsp:cNvSpPr/>
      </dsp:nvSpPr>
      <dsp:spPr>
        <a:xfrm>
          <a:off x="1427392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582513" y="0"/>
        <a:ext cx="1472105" cy="310242"/>
      </dsp:txXfrm>
    </dsp:sp>
    <dsp:sp modelId="{C37BD920-15CB-CC46-BF22-68DD6931439E}">
      <dsp:nvSpPr>
        <dsp:cNvPr id="0" name=""/>
        <dsp:cNvSpPr/>
      </dsp:nvSpPr>
      <dsp:spPr>
        <a:xfrm>
          <a:off x="2853270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008391" y="0"/>
        <a:ext cx="1472105" cy="310242"/>
      </dsp:txXfrm>
    </dsp:sp>
    <dsp:sp modelId="{A2C0530E-C886-CA46-91B4-35FCD268F4B7}">
      <dsp:nvSpPr>
        <dsp:cNvPr id="0" name=""/>
        <dsp:cNvSpPr/>
      </dsp:nvSpPr>
      <dsp:spPr>
        <a:xfrm>
          <a:off x="4279147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434268" y="0"/>
        <a:ext cx="1472105" cy="310242"/>
      </dsp:txXfrm>
    </dsp:sp>
    <dsp:sp modelId="{2AFEE453-6A92-AD4F-A39A-83591AADA346}">
      <dsp:nvSpPr>
        <dsp:cNvPr id="0" name=""/>
        <dsp:cNvSpPr/>
      </dsp:nvSpPr>
      <dsp:spPr>
        <a:xfrm>
          <a:off x="5705025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860146" y="0"/>
        <a:ext cx="1472105" cy="310242"/>
      </dsp:txXfrm>
    </dsp:sp>
    <dsp:sp modelId="{DB9C5F3B-163C-2B45-B9C4-6B109F303103}">
      <dsp:nvSpPr>
        <dsp:cNvPr id="0" name=""/>
        <dsp:cNvSpPr/>
      </dsp:nvSpPr>
      <dsp:spPr>
        <a:xfrm>
          <a:off x="7130903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86024" y="0"/>
        <a:ext cx="1472105" cy="310242"/>
      </dsp:txXfrm>
    </dsp:sp>
    <dsp:sp modelId="{EDA4378E-4473-2949-AC79-0B25D2EC690F}">
      <dsp:nvSpPr>
        <dsp:cNvPr id="0" name=""/>
        <dsp:cNvSpPr/>
      </dsp:nvSpPr>
      <dsp:spPr>
        <a:xfrm>
          <a:off x="8556781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711902" y="0"/>
        <a:ext cx="1472105" cy="310242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1033" y="0"/>
          <a:ext cx="1847986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1033" y="0"/>
        <a:ext cx="1770426" cy="310242"/>
      </dsp:txXfrm>
    </dsp:sp>
    <dsp:sp modelId="{4F20F1F7-EF50-1643-A8FF-0B45AD1B83C2}">
      <dsp:nvSpPr>
        <dsp:cNvPr id="0" name=""/>
        <dsp:cNvSpPr/>
      </dsp:nvSpPr>
      <dsp:spPr>
        <a:xfrm>
          <a:off x="1479422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FF00"/>
              </a:solidFill>
            </a:rPr>
            <a:t>Energy Loss</a:t>
          </a:r>
        </a:p>
      </dsp:txBody>
      <dsp:txXfrm>
        <a:off x="1634543" y="0"/>
        <a:ext cx="1537744" cy="310242"/>
      </dsp:txXfrm>
    </dsp:sp>
    <dsp:sp modelId="{C37BD920-15CB-CC46-BF22-68DD6931439E}">
      <dsp:nvSpPr>
        <dsp:cNvPr id="0" name=""/>
        <dsp:cNvSpPr/>
      </dsp:nvSpPr>
      <dsp:spPr>
        <a:xfrm>
          <a:off x="2957811" y="0"/>
          <a:ext cx="1468243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112932" y="0"/>
        <a:ext cx="1158001" cy="310242"/>
      </dsp:txXfrm>
    </dsp:sp>
    <dsp:sp modelId="{A2C0530E-C886-CA46-91B4-35FCD268F4B7}">
      <dsp:nvSpPr>
        <dsp:cNvPr id="0" name=""/>
        <dsp:cNvSpPr/>
      </dsp:nvSpPr>
      <dsp:spPr>
        <a:xfrm>
          <a:off x="4056457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211578" y="0"/>
        <a:ext cx="1537744" cy="310242"/>
      </dsp:txXfrm>
    </dsp:sp>
    <dsp:sp modelId="{2AFEE453-6A92-AD4F-A39A-83591AADA346}">
      <dsp:nvSpPr>
        <dsp:cNvPr id="0" name=""/>
        <dsp:cNvSpPr/>
      </dsp:nvSpPr>
      <dsp:spPr>
        <a:xfrm>
          <a:off x="5534845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689966" y="0"/>
        <a:ext cx="1537744" cy="310242"/>
      </dsp:txXfrm>
    </dsp:sp>
    <dsp:sp modelId="{DB9C5F3B-163C-2B45-B9C4-6B109F303103}">
      <dsp:nvSpPr>
        <dsp:cNvPr id="0" name=""/>
        <dsp:cNvSpPr/>
      </dsp:nvSpPr>
      <dsp:spPr>
        <a:xfrm>
          <a:off x="7013234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168355" y="0"/>
        <a:ext cx="1537744" cy="310242"/>
      </dsp:txXfrm>
    </dsp:sp>
    <dsp:sp modelId="{EDA4378E-4473-2949-AC79-0B25D2EC690F}">
      <dsp:nvSpPr>
        <dsp:cNvPr id="0" name=""/>
        <dsp:cNvSpPr/>
      </dsp:nvSpPr>
      <dsp:spPr>
        <a:xfrm>
          <a:off x="8491623" y="0"/>
          <a:ext cx="1847986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46744" y="0"/>
        <a:ext cx="1537744" cy="310242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3888" y="0"/>
          <a:ext cx="1817691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3888" y="0"/>
        <a:ext cx="1740131" cy="310242"/>
      </dsp:txXfrm>
    </dsp:sp>
    <dsp:sp modelId="{4F20F1F7-EF50-1643-A8FF-0B45AD1B83C2}">
      <dsp:nvSpPr>
        <dsp:cNvPr id="0" name=""/>
        <dsp:cNvSpPr/>
      </dsp:nvSpPr>
      <dsp:spPr>
        <a:xfrm>
          <a:off x="1458041" y="0"/>
          <a:ext cx="1981465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FF00"/>
              </a:solidFill>
            </a:rPr>
            <a:t>Energy Loss</a:t>
          </a:r>
        </a:p>
      </dsp:txBody>
      <dsp:txXfrm>
        <a:off x="1613162" y="0"/>
        <a:ext cx="1671223" cy="310242"/>
      </dsp:txXfrm>
    </dsp:sp>
    <dsp:sp modelId="{C37BD920-15CB-CC46-BF22-68DD6931439E}">
      <dsp:nvSpPr>
        <dsp:cNvPr id="0" name=""/>
        <dsp:cNvSpPr/>
      </dsp:nvSpPr>
      <dsp:spPr>
        <a:xfrm>
          <a:off x="3075968" y="0"/>
          <a:ext cx="1444173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231089" y="0"/>
        <a:ext cx="1133931" cy="310242"/>
      </dsp:txXfrm>
    </dsp:sp>
    <dsp:sp modelId="{A2C0530E-C886-CA46-91B4-35FCD268F4B7}">
      <dsp:nvSpPr>
        <dsp:cNvPr id="0" name=""/>
        <dsp:cNvSpPr/>
      </dsp:nvSpPr>
      <dsp:spPr>
        <a:xfrm>
          <a:off x="4156604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311725" y="0"/>
        <a:ext cx="1507449" cy="310242"/>
      </dsp:txXfrm>
    </dsp:sp>
    <dsp:sp modelId="{2AFEE453-6A92-AD4F-A39A-83591AADA346}">
      <dsp:nvSpPr>
        <dsp:cNvPr id="0" name=""/>
        <dsp:cNvSpPr/>
      </dsp:nvSpPr>
      <dsp:spPr>
        <a:xfrm>
          <a:off x="5610757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765878" y="0"/>
        <a:ext cx="1507449" cy="310242"/>
      </dsp:txXfrm>
    </dsp:sp>
    <dsp:sp modelId="{DB9C5F3B-163C-2B45-B9C4-6B109F303103}">
      <dsp:nvSpPr>
        <dsp:cNvPr id="0" name=""/>
        <dsp:cNvSpPr/>
      </dsp:nvSpPr>
      <dsp:spPr>
        <a:xfrm>
          <a:off x="7064910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20031" y="0"/>
        <a:ext cx="1507449" cy="310242"/>
      </dsp:txXfrm>
    </dsp:sp>
    <dsp:sp modelId="{EDA4378E-4473-2949-AC79-0B25D2EC690F}">
      <dsp:nvSpPr>
        <dsp:cNvPr id="0" name=""/>
        <dsp:cNvSpPr/>
      </dsp:nvSpPr>
      <dsp:spPr>
        <a:xfrm>
          <a:off x="8519062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74183" y="0"/>
        <a:ext cx="1507449" cy="310242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3888" y="0"/>
          <a:ext cx="1817691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3888" y="0"/>
        <a:ext cx="1740131" cy="310242"/>
      </dsp:txXfrm>
    </dsp:sp>
    <dsp:sp modelId="{4F20F1F7-EF50-1643-A8FF-0B45AD1B83C2}">
      <dsp:nvSpPr>
        <dsp:cNvPr id="0" name=""/>
        <dsp:cNvSpPr/>
      </dsp:nvSpPr>
      <dsp:spPr>
        <a:xfrm>
          <a:off x="1458041" y="0"/>
          <a:ext cx="1981465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613162" y="0"/>
        <a:ext cx="1671223" cy="310242"/>
      </dsp:txXfrm>
    </dsp:sp>
    <dsp:sp modelId="{C37BD920-15CB-CC46-BF22-68DD6931439E}">
      <dsp:nvSpPr>
        <dsp:cNvPr id="0" name=""/>
        <dsp:cNvSpPr/>
      </dsp:nvSpPr>
      <dsp:spPr>
        <a:xfrm>
          <a:off x="3075968" y="0"/>
          <a:ext cx="1444173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e-/e+</a:t>
          </a:r>
        </a:p>
      </dsp:txBody>
      <dsp:txXfrm>
        <a:off x="3231089" y="0"/>
        <a:ext cx="1133931" cy="310242"/>
      </dsp:txXfrm>
    </dsp:sp>
    <dsp:sp modelId="{A2C0530E-C886-CA46-91B4-35FCD268F4B7}">
      <dsp:nvSpPr>
        <dsp:cNvPr id="0" name=""/>
        <dsp:cNvSpPr/>
      </dsp:nvSpPr>
      <dsp:spPr>
        <a:xfrm>
          <a:off x="4156604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311725" y="0"/>
        <a:ext cx="1507449" cy="310242"/>
      </dsp:txXfrm>
    </dsp:sp>
    <dsp:sp modelId="{2AFEE453-6A92-AD4F-A39A-83591AADA346}">
      <dsp:nvSpPr>
        <dsp:cNvPr id="0" name=""/>
        <dsp:cNvSpPr/>
      </dsp:nvSpPr>
      <dsp:spPr>
        <a:xfrm>
          <a:off x="5610757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765878" y="0"/>
        <a:ext cx="1507449" cy="310242"/>
      </dsp:txXfrm>
    </dsp:sp>
    <dsp:sp modelId="{DB9C5F3B-163C-2B45-B9C4-6B109F303103}">
      <dsp:nvSpPr>
        <dsp:cNvPr id="0" name=""/>
        <dsp:cNvSpPr/>
      </dsp:nvSpPr>
      <dsp:spPr>
        <a:xfrm>
          <a:off x="7064910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20031" y="0"/>
        <a:ext cx="1507449" cy="310242"/>
      </dsp:txXfrm>
    </dsp:sp>
    <dsp:sp modelId="{EDA4378E-4473-2949-AC79-0B25D2EC690F}">
      <dsp:nvSpPr>
        <dsp:cNvPr id="0" name=""/>
        <dsp:cNvSpPr/>
      </dsp:nvSpPr>
      <dsp:spPr>
        <a:xfrm>
          <a:off x="8519062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74183" y="0"/>
        <a:ext cx="1507449" cy="310242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3888" y="0"/>
          <a:ext cx="1817691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3888" y="0"/>
        <a:ext cx="1740131" cy="310242"/>
      </dsp:txXfrm>
    </dsp:sp>
    <dsp:sp modelId="{4F20F1F7-EF50-1643-A8FF-0B45AD1B83C2}">
      <dsp:nvSpPr>
        <dsp:cNvPr id="0" name=""/>
        <dsp:cNvSpPr/>
      </dsp:nvSpPr>
      <dsp:spPr>
        <a:xfrm>
          <a:off x="1458041" y="0"/>
          <a:ext cx="1981465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613162" y="0"/>
        <a:ext cx="1671223" cy="310242"/>
      </dsp:txXfrm>
    </dsp:sp>
    <dsp:sp modelId="{C37BD920-15CB-CC46-BF22-68DD6931439E}">
      <dsp:nvSpPr>
        <dsp:cNvPr id="0" name=""/>
        <dsp:cNvSpPr/>
      </dsp:nvSpPr>
      <dsp:spPr>
        <a:xfrm>
          <a:off x="3075968" y="0"/>
          <a:ext cx="1444173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e-/e+</a:t>
          </a:r>
        </a:p>
      </dsp:txBody>
      <dsp:txXfrm>
        <a:off x="3231089" y="0"/>
        <a:ext cx="1133931" cy="310242"/>
      </dsp:txXfrm>
    </dsp:sp>
    <dsp:sp modelId="{A2C0530E-C886-CA46-91B4-35FCD268F4B7}">
      <dsp:nvSpPr>
        <dsp:cNvPr id="0" name=""/>
        <dsp:cNvSpPr/>
      </dsp:nvSpPr>
      <dsp:spPr>
        <a:xfrm>
          <a:off x="4156604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311725" y="0"/>
        <a:ext cx="1507449" cy="310242"/>
      </dsp:txXfrm>
    </dsp:sp>
    <dsp:sp modelId="{2AFEE453-6A92-AD4F-A39A-83591AADA346}">
      <dsp:nvSpPr>
        <dsp:cNvPr id="0" name=""/>
        <dsp:cNvSpPr/>
      </dsp:nvSpPr>
      <dsp:spPr>
        <a:xfrm>
          <a:off x="5610757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765878" y="0"/>
        <a:ext cx="1507449" cy="310242"/>
      </dsp:txXfrm>
    </dsp:sp>
    <dsp:sp modelId="{DB9C5F3B-163C-2B45-B9C4-6B109F303103}">
      <dsp:nvSpPr>
        <dsp:cNvPr id="0" name=""/>
        <dsp:cNvSpPr/>
      </dsp:nvSpPr>
      <dsp:spPr>
        <a:xfrm>
          <a:off x="7064910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20031" y="0"/>
        <a:ext cx="1507449" cy="310242"/>
      </dsp:txXfrm>
    </dsp:sp>
    <dsp:sp modelId="{EDA4378E-4473-2949-AC79-0B25D2EC690F}">
      <dsp:nvSpPr>
        <dsp:cNvPr id="0" name=""/>
        <dsp:cNvSpPr/>
      </dsp:nvSpPr>
      <dsp:spPr>
        <a:xfrm>
          <a:off x="8519062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74183" y="0"/>
        <a:ext cx="1507449" cy="310242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3888" y="0"/>
          <a:ext cx="1817691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3888" y="0"/>
        <a:ext cx="1740131" cy="310242"/>
      </dsp:txXfrm>
    </dsp:sp>
    <dsp:sp modelId="{4F20F1F7-EF50-1643-A8FF-0B45AD1B83C2}">
      <dsp:nvSpPr>
        <dsp:cNvPr id="0" name=""/>
        <dsp:cNvSpPr/>
      </dsp:nvSpPr>
      <dsp:spPr>
        <a:xfrm>
          <a:off x="1458041" y="0"/>
          <a:ext cx="1981465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613162" y="0"/>
        <a:ext cx="1671223" cy="310242"/>
      </dsp:txXfrm>
    </dsp:sp>
    <dsp:sp modelId="{C37BD920-15CB-CC46-BF22-68DD6931439E}">
      <dsp:nvSpPr>
        <dsp:cNvPr id="0" name=""/>
        <dsp:cNvSpPr/>
      </dsp:nvSpPr>
      <dsp:spPr>
        <a:xfrm>
          <a:off x="3075968" y="0"/>
          <a:ext cx="1444173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e-/e+</a:t>
          </a:r>
        </a:p>
      </dsp:txBody>
      <dsp:txXfrm>
        <a:off x="3231089" y="0"/>
        <a:ext cx="1133931" cy="310242"/>
      </dsp:txXfrm>
    </dsp:sp>
    <dsp:sp modelId="{A2C0530E-C886-CA46-91B4-35FCD268F4B7}">
      <dsp:nvSpPr>
        <dsp:cNvPr id="0" name=""/>
        <dsp:cNvSpPr/>
      </dsp:nvSpPr>
      <dsp:spPr>
        <a:xfrm>
          <a:off x="4156604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311725" y="0"/>
        <a:ext cx="1507449" cy="310242"/>
      </dsp:txXfrm>
    </dsp:sp>
    <dsp:sp modelId="{2AFEE453-6A92-AD4F-A39A-83591AADA346}">
      <dsp:nvSpPr>
        <dsp:cNvPr id="0" name=""/>
        <dsp:cNvSpPr/>
      </dsp:nvSpPr>
      <dsp:spPr>
        <a:xfrm>
          <a:off x="5610757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765878" y="0"/>
        <a:ext cx="1507449" cy="310242"/>
      </dsp:txXfrm>
    </dsp:sp>
    <dsp:sp modelId="{DB9C5F3B-163C-2B45-B9C4-6B109F303103}">
      <dsp:nvSpPr>
        <dsp:cNvPr id="0" name=""/>
        <dsp:cNvSpPr/>
      </dsp:nvSpPr>
      <dsp:spPr>
        <a:xfrm>
          <a:off x="7064910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20031" y="0"/>
        <a:ext cx="1507449" cy="310242"/>
      </dsp:txXfrm>
    </dsp:sp>
    <dsp:sp modelId="{EDA4378E-4473-2949-AC79-0B25D2EC690F}">
      <dsp:nvSpPr>
        <dsp:cNvPr id="0" name=""/>
        <dsp:cNvSpPr/>
      </dsp:nvSpPr>
      <dsp:spPr>
        <a:xfrm>
          <a:off x="8519062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74183" y="0"/>
        <a:ext cx="1507449" cy="310242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3888" y="0"/>
          <a:ext cx="1817691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3888" y="0"/>
        <a:ext cx="1740131" cy="310242"/>
      </dsp:txXfrm>
    </dsp:sp>
    <dsp:sp modelId="{4F20F1F7-EF50-1643-A8FF-0B45AD1B83C2}">
      <dsp:nvSpPr>
        <dsp:cNvPr id="0" name=""/>
        <dsp:cNvSpPr/>
      </dsp:nvSpPr>
      <dsp:spPr>
        <a:xfrm>
          <a:off x="1458041" y="0"/>
          <a:ext cx="1981465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613162" y="0"/>
        <a:ext cx="1671223" cy="310242"/>
      </dsp:txXfrm>
    </dsp:sp>
    <dsp:sp modelId="{C37BD920-15CB-CC46-BF22-68DD6931439E}">
      <dsp:nvSpPr>
        <dsp:cNvPr id="0" name=""/>
        <dsp:cNvSpPr/>
      </dsp:nvSpPr>
      <dsp:spPr>
        <a:xfrm>
          <a:off x="3075968" y="0"/>
          <a:ext cx="1444173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e-/e+</a:t>
          </a:r>
        </a:p>
      </dsp:txBody>
      <dsp:txXfrm>
        <a:off x="3231089" y="0"/>
        <a:ext cx="1133931" cy="310242"/>
      </dsp:txXfrm>
    </dsp:sp>
    <dsp:sp modelId="{A2C0530E-C886-CA46-91B4-35FCD268F4B7}">
      <dsp:nvSpPr>
        <dsp:cNvPr id="0" name=""/>
        <dsp:cNvSpPr/>
      </dsp:nvSpPr>
      <dsp:spPr>
        <a:xfrm>
          <a:off x="4156604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311725" y="0"/>
        <a:ext cx="1507449" cy="310242"/>
      </dsp:txXfrm>
    </dsp:sp>
    <dsp:sp modelId="{2AFEE453-6A92-AD4F-A39A-83591AADA346}">
      <dsp:nvSpPr>
        <dsp:cNvPr id="0" name=""/>
        <dsp:cNvSpPr/>
      </dsp:nvSpPr>
      <dsp:spPr>
        <a:xfrm>
          <a:off x="5610757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765878" y="0"/>
        <a:ext cx="1507449" cy="310242"/>
      </dsp:txXfrm>
    </dsp:sp>
    <dsp:sp modelId="{DB9C5F3B-163C-2B45-B9C4-6B109F303103}">
      <dsp:nvSpPr>
        <dsp:cNvPr id="0" name=""/>
        <dsp:cNvSpPr/>
      </dsp:nvSpPr>
      <dsp:spPr>
        <a:xfrm>
          <a:off x="7064910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20031" y="0"/>
        <a:ext cx="1507449" cy="310242"/>
      </dsp:txXfrm>
    </dsp:sp>
    <dsp:sp modelId="{EDA4378E-4473-2949-AC79-0B25D2EC690F}">
      <dsp:nvSpPr>
        <dsp:cNvPr id="0" name=""/>
        <dsp:cNvSpPr/>
      </dsp:nvSpPr>
      <dsp:spPr>
        <a:xfrm>
          <a:off x="8519062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74183" y="0"/>
        <a:ext cx="1507449" cy="310242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3888" y="0"/>
          <a:ext cx="1817691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3888" y="0"/>
        <a:ext cx="1740131" cy="310242"/>
      </dsp:txXfrm>
    </dsp:sp>
    <dsp:sp modelId="{4F20F1F7-EF50-1643-A8FF-0B45AD1B83C2}">
      <dsp:nvSpPr>
        <dsp:cNvPr id="0" name=""/>
        <dsp:cNvSpPr/>
      </dsp:nvSpPr>
      <dsp:spPr>
        <a:xfrm>
          <a:off x="1458041" y="0"/>
          <a:ext cx="1981465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613162" y="0"/>
        <a:ext cx="1671223" cy="310242"/>
      </dsp:txXfrm>
    </dsp:sp>
    <dsp:sp modelId="{C37BD920-15CB-CC46-BF22-68DD6931439E}">
      <dsp:nvSpPr>
        <dsp:cNvPr id="0" name=""/>
        <dsp:cNvSpPr/>
      </dsp:nvSpPr>
      <dsp:spPr>
        <a:xfrm>
          <a:off x="3075968" y="0"/>
          <a:ext cx="1444173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e-/e+</a:t>
          </a:r>
        </a:p>
      </dsp:txBody>
      <dsp:txXfrm>
        <a:off x="3231089" y="0"/>
        <a:ext cx="1133931" cy="310242"/>
      </dsp:txXfrm>
    </dsp:sp>
    <dsp:sp modelId="{A2C0530E-C886-CA46-91B4-35FCD268F4B7}">
      <dsp:nvSpPr>
        <dsp:cNvPr id="0" name=""/>
        <dsp:cNvSpPr/>
      </dsp:nvSpPr>
      <dsp:spPr>
        <a:xfrm>
          <a:off x="4156604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311725" y="0"/>
        <a:ext cx="1507449" cy="310242"/>
      </dsp:txXfrm>
    </dsp:sp>
    <dsp:sp modelId="{2AFEE453-6A92-AD4F-A39A-83591AADA346}">
      <dsp:nvSpPr>
        <dsp:cNvPr id="0" name=""/>
        <dsp:cNvSpPr/>
      </dsp:nvSpPr>
      <dsp:spPr>
        <a:xfrm>
          <a:off x="5610757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765878" y="0"/>
        <a:ext cx="1507449" cy="310242"/>
      </dsp:txXfrm>
    </dsp:sp>
    <dsp:sp modelId="{DB9C5F3B-163C-2B45-B9C4-6B109F303103}">
      <dsp:nvSpPr>
        <dsp:cNvPr id="0" name=""/>
        <dsp:cNvSpPr/>
      </dsp:nvSpPr>
      <dsp:spPr>
        <a:xfrm>
          <a:off x="7064910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20031" y="0"/>
        <a:ext cx="1507449" cy="310242"/>
      </dsp:txXfrm>
    </dsp:sp>
    <dsp:sp modelId="{EDA4378E-4473-2949-AC79-0B25D2EC690F}">
      <dsp:nvSpPr>
        <dsp:cNvPr id="0" name=""/>
        <dsp:cNvSpPr/>
      </dsp:nvSpPr>
      <dsp:spPr>
        <a:xfrm>
          <a:off x="8519062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74183" y="0"/>
        <a:ext cx="1507449" cy="310242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3888" y="0"/>
          <a:ext cx="1817691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3888" y="0"/>
        <a:ext cx="1740131" cy="310242"/>
      </dsp:txXfrm>
    </dsp:sp>
    <dsp:sp modelId="{4F20F1F7-EF50-1643-A8FF-0B45AD1B83C2}">
      <dsp:nvSpPr>
        <dsp:cNvPr id="0" name=""/>
        <dsp:cNvSpPr/>
      </dsp:nvSpPr>
      <dsp:spPr>
        <a:xfrm>
          <a:off x="1458041" y="0"/>
          <a:ext cx="1981465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613162" y="0"/>
        <a:ext cx="1671223" cy="310242"/>
      </dsp:txXfrm>
    </dsp:sp>
    <dsp:sp modelId="{C37BD920-15CB-CC46-BF22-68DD6931439E}">
      <dsp:nvSpPr>
        <dsp:cNvPr id="0" name=""/>
        <dsp:cNvSpPr/>
      </dsp:nvSpPr>
      <dsp:spPr>
        <a:xfrm>
          <a:off x="3075968" y="0"/>
          <a:ext cx="1444173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e-/e+</a:t>
          </a:r>
        </a:p>
      </dsp:txBody>
      <dsp:txXfrm>
        <a:off x="3231089" y="0"/>
        <a:ext cx="1133931" cy="310242"/>
      </dsp:txXfrm>
    </dsp:sp>
    <dsp:sp modelId="{A2C0530E-C886-CA46-91B4-35FCD268F4B7}">
      <dsp:nvSpPr>
        <dsp:cNvPr id="0" name=""/>
        <dsp:cNvSpPr/>
      </dsp:nvSpPr>
      <dsp:spPr>
        <a:xfrm>
          <a:off x="4156604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311725" y="0"/>
        <a:ext cx="1507449" cy="310242"/>
      </dsp:txXfrm>
    </dsp:sp>
    <dsp:sp modelId="{2AFEE453-6A92-AD4F-A39A-83591AADA346}">
      <dsp:nvSpPr>
        <dsp:cNvPr id="0" name=""/>
        <dsp:cNvSpPr/>
      </dsp:nvSpPr>
      <dsp:spPr>
        <a:xfrm>
          <a:off x="5610757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765878" y="0"/>
        <a:ext cx="1507449" cy="310242"/>
      </dsp:txXfrm>
    </dsp:sp>
    <dsp:sp modelId="{DB9C5F3B-163C-2B45-B9C4-6B109F303103}">
      <dsp:nvSpPr>
        <dsp:cNvPr id="0" name=""/>
        <dsp:cNvSpPr/>
      </dsp:nvSpPr>
      <dsp:spPr>
        <a:xfrm>
          <a:off x="7064910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20031" y="0"/>
        <a:ext cx="1507449" cy="310242"/>
      </dsp:txXfrm>
    </dsp:sp>
    <dsp:sp modelId="{EDA4378E-4473-2949-AC79-0B25D2EC690F}">
      <dsp:nvSpPr>
        <dsp:cNvPr id="0" name=""/>
        <dsp:cNvSpPr/>
      </dsp:nvSpPr>
      <dsp:spPr>
        <a:xfrm>
          <a:off x="8519062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74183" y="0"/>
        <a:ext cx="1507449" cy="310242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3888" y="0"/>
          <a:ext cx="1817691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3888" y="0"/>
        <a:ext cx="1740131" cy="310242"/>
      </dsp:txXfrm>
    </dsp:sp>
    <dsp:sp modelId="{4F20F1F7-EF50-1643-A8FF-0B45AD1B83C2}">
      <dsp:nvSpPr>
        <dsp:cNvPr id="0" name=""/>
        <dsp:cNvSpPr/>
      </dsp:nvSpPr>
      <dsp:spPr>
        <a:xfrm>
          <a:off x="1458041" y="0"/>
          <a:ext cx="1981465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FF00"/>
              </a:solidFill>
            </a:rPr>
            <a:t>Energy Loss</a:t>
          </a:r>
        </a:p>
      </dsp:txBody>
      <dsp:txXfrm>
        <a:off x="1613162" y="0"/>
        <a:ext cx="1671223" cy="310242"/>
      </dsp:txXfrm>
    </dsp:sp>
    <dsp:sp modelId="{C37BD920-15CB-CC46-BF22-68DD6931439E}">
      <dsp:nvSpPr>
        <dsp:cNvPr id="0" name=""/>
        <dsp:cNvSpPr/>
      </dsp:nvSpPr>
      <dsp:spPr>
        <a:xfrm>
          <a:off x="3075968" y="0"/>
          <a:ext cx="1444173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231089" y="0"/>
        <a:ext cx="1133931" cy="310242"/>
      </dsp:txXfrm>
    </dsp:sp>
    <dsp:sp modelId="{A2C0530E-C886-CA46-91B4-35FCD268F4B7}">
      <dsp:nvSpPr>
        <dsp:cNvPr id="0" name=""/>
        <dsp:cNvSpPr/>
      </dsp:nvSpPr>
      <dsp:spPr>
        <a:xfrm>
          <a:off x="4156604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311725" y="0"/>
        <a:ext cx="1507449" cy="310242"/>
      </dsp:txXfrm>
    </dsp:sp>
    <dsp:sp modelId="{2AFEE453-6A92-AD4F-A39A-83591AADA346}">
      <dsp:nvSpPr>
        <dsp:cNvPr id="0" name=""/>
        <dsp:cNvSpPr/>
      </dsp:nvSpPr>
      <dsp:spPr>
        <a:xfrm>
          <a:off x="5610757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765878" y="0"/>
        <a:ext cx="1507449" cy="310242"/>
      </dsp:txXfrm>
    </dsp:sp>
    <dsp:sp modelId="{DB9C5F3B-163C-2B45-B9C4-6B109F303103}">
      <dsp:nvSpPr>
        <dsp:cNvPr id="0" name=""/>
        <dsp:cNvSpPr/>
      </dsp:nvSpPr>
      <dsp:spPr>
        <a:xfrm>
          <a:off x="7064910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20031" y="0"/>
        <a:ext cx="1507449" cy="310242"/>
      </dsp:txXfrm>
    </dsp:sp>
    <dsp:sp modelId="{EDA4378E-4473-2949-AC79-0B25D2EC690F}">
      <dsp:nvSpPr>
        <dsp:cNvPr id="0" name=""/>
        <dsp:cNvSpPr/>
      </dsp:nvSpPr>
      <dsp:spPr>
        <a:xfrm>
          <a:off x="8519062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74183" y="0"/>
        <a:ext cx="1507449" cy="310242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3888" y="0"/>
          <a:ext cx="1817691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3888" y="0"/>
        <a:ext cx="1740131" cy="310242"/>
      </dsp:txXfrm>
    </dsp:sp>
    <dsp:sp modelId="{4F20F1F7-EF50-1643-A8FF-0B45AD1B83C2}">
      <dsp:nvSpPr>
        <dsp:cNvPr id="0" name=""/>
        <dsp:cNvSpPr/>
      </dsp:nvSpPr>
      <dsp:spPr>
        <a:xfrm>
          <a:off x="1458041" y="0"/>
          <a:ext cx="1981465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613162" y="0"/>
        <a:ext cx="1671223" cy="310242"/>
      </dsp:txXfrm>
    </dsp:sp>
    <dsp:sp modelId="{C37BD920-15CB-CC46-BF22-68DD6931439E}">
      <dsp:nvSpPr>
        <dsp:cNvPr id="0" name=""/>
        <dsp:cNvSpPr/>
      </dsp:nvSpPr>
      <dsp:spPr>
        <a:xfrm>
          <a:off x="3075968" y="0"/>
          <a:ext cx="1444173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231089" y="0"/>
        <a:ext cx="1133931" cy="310242"/>
      </dsp:txXfrm>
    </dsp:sp>
    <dsp:sp modelId="{A2C0530E-C886-CA46-91B4-35FCD268F4B7}">
      <dsp:nvSpPr>
        <dsp:cNvPr id="0" name=""/>
        <dsp:cNvSpPr/>
      </dsp:nvSpPr>
      <dsp:spPr>
        <a:xfrm>
          <a:off x="4156604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Photons</a:t>
          </a:r>
        </a:p>
      </dsp:txBody>
      <dsp:txXfrm>
        <a:off x="4311725" y="0"/>
        <a:ext cx="1507449" cy="310242"/>
      </dsp:txXfrm>
    </dsp:sp>
    <dsp:sp modelId="{2AFEE453-6A92-AD4F-A39A-83591AADA346}">
      <dsp:nvSpPr>
        <dsp:cNvPr id="0" name=""/>
        <dsp:cNvSpPr/>
      </dsp:nvSpPr>
      <dsp:spPr>
        <a:xfrm>
          <a:off x="5610757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765878" y="0"/>
        <a:ext cx="1507449" cy="310242"/>
      </dsp:txXfrm>
    </dsp:sp>
    <dsp:sp modelId="{DB9C5F3B-163C-2B45-B9C4-6B109F303103}">
      <dsp:nvSpPr>
        <dsp:cNvPr id="0" name=""/>
        <dsp:cNvSpPr/>
      </dsp:nvSpPr>
      <dsp:spPr>
        <a:xfrm>
          <a:off x="7064910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20031" y="0"/>
        <a:ext cx="1507449" cy="310242"/>
      </dsp:txXfrm>
    </dsp:sp>
    <dsp:sp modelId="{EDA4378E-4473-2949-AC79-0B25D2EC690F}">
      <dsp:nvSpPr>
        <dsp:cNvPr id="0" name=""/>
        <dsp:cNvSpPr/>
      </dsp:nvSpPr>
      <dsp:spPr>
        <a:xfrm>
          <a:off x="8519062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74183" y="0"/>
        <a:ext cx="1507449" cy="3102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1514" y="0"/>
          <a:ext cx="1782347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Basics</a:t>
          </a:r>
        </a:p>
      </dsp:txBody>
      <dsp:txXfrm>
        <a:off x="1514" y="0"/>
        <a:ext cx="1704787" cy="310242"/>
      </dsp:txXfrm>
    </dsp:sp>
    <dsp:sp modelId="{4F20F1F7-EF50-1643-A8FF-0B45AD1B83C2}">
      <dsp:nvSpPr>
        <dsp:cNvPr id="0" name=""/>
        <dsp:cNvSpPr/>
      </dsp:nvSpPr>
      <dsp:spPr>
        <a:xfrm>
          <a:off x="1427392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582513" y="0"/>
        <a:ext cx="1472105" cy="310242"/>
      </dsp:txXfrm>
    </dsp:sp>
    <dsp:sp modelId="{C37BD920-15CB-CC46-BF22-68DD6931439E}">
      <dsp:nvSpPr>
        <dsp:cNvPr id="0" name=""/>
        <dsp:cNvSpPr/>
      </dsp:nvSpPr>
      <dsp:spPr>
        <a:xfrm>
          <a:off x="2853270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008391" y="0"/>
        <a:ext cx="1472105" cy="310242"/>
      </dsp:txXfrm>
    </dsp:sp>
    <dsp:sp modelId="{A2C0530E-C886-CA46-91B4-35FCD268F4B7}">
      <dsp:nvSpPr>
        <dsp:cNvPr id="0" name=""/>
        <dsp:cNvSpPr/>
      </dsp:nvSpPr>
      <dsp:spPr>
        <a:xfrm>
          <a:off x="4279147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434268" y="0"/>
        <a:ext cx="1472105" cy="310242"/>
      </dsp:txXfrm>
    </dsp:sp>
    <dsp:sp modelId="{2AFEE453-6A92-AD4F-A39A-83591AADA346}">
      <dsp:nvSpPr>
        <dsp:cNvPr id="0" name=""/>
        <dsp:cNvSpPr/>
      </dsp:nvSpPr>
      <dsp:spPr>
        <a:xfrm>
          <a:off x="5705025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860146" y="0"/>
        <a:ext cx="1472105" cy="310242"/>
      </dsp:txXfrm>
    </dsp:sp>
    <dsp:sp modelId="{DB9C5F3B-163C-2B45-B9C4-6B109F303103}">
      <dsp:nvSpPr>
        <dsp:cNvPr id="0" name=""/>
        <dsp:cNvSpPr/>
      </dsp:nvSpPr>
      <dsp:spPr>
        <a:xfrm>
          <a:off x="7130903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86024" y="0"/>
        <a:ext cx="1472105" cy="310242"/>
      </dsp:txXfrm>
    </dsp:sp>
    <dsp:sp modelId="{EDA4378E-4473-2949-AC79-0B25D2EC690F}">
      <dsp:nvSpPr>
        <dsp:cNvPr id="0" name=""/>
        <dsp:cNvSpPr/>
      </dsp:nvSpPr>
      <dsp:spPr>
        <a:xfrm>
          <a:off x="8556781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711902" y="0"/>
        <a:ext cx="1472105" cy="310242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3888" y="0"/>
          <a:ext cx="1817691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3888" y="0"/>
        <a:ext cx="1740131" cy="310242"/>
      </dsp:txXfrm>
    </dsp:sp>
    <dsp:sp modelId="{4F20F1F7-EF50-1643-A8FF-0B45AD1B83C2}">
      <dsp:nvSpPr>
        <dsp:cNvPr id="0" name=""/>
        <dsp:cNvSpPr/>
      </dsp:nvSpPr>
      <dsp:spPr>
        <a:xfrm>
          <a:off x="1458041" y="0"/>
          <a:ext cx="1981465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613162" y="0"/>
        <a:ext cx="1671223" cy="310242"/>
      </dsp:txXfrm>
    </dsp:sp>
    <dsp:sp modelId="{C37BD920-15CB-CC46-BF22-68DD6931439E}">
      <dsp:nvSpPr>
        <dsp:cNvPr id="0" name=""/>
        <dsp:cNvSpPr/>
      </dsp:nvSpPr>
      <dsp:spPr>
        <a:xfrm>
          <a:off x="3075968" y="0"/>
          <a:ext cx="1444173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231089" y="0"/>
        <a:ext cx="1133931" cy="310242"/>
      </dsp:txXfrm>
    </dsp:sp>
    <dsp:sp modelId="{A2C0530E-C886-CA46-91B4-35FCD268F4B7}">
      <dsp:nvSpPr>
        <dsp:cNvPr id="0" name=""/>
        <dsp:cNvSpPr/>
      </dsp:nvSpPr>
      <dsp:spPr>
        <a:xfrm>
          <a:off x="4156604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Photons</a:t>
          </a:r>
        </a:p>
      </dsp:txBody>
      <dsp:txXfrm>
        <a:off x="4311725" y="0"/>
        <a:ext cx="1507449" cy="310242"/>
      </dsp:txXfrm>
    </dsp:sp>
    <dsp:sp modelId="{2AFEE453-6A92-AD4F-A39A-83591AADA346}">
      <dsp:nvSpPr>
        <dsp:cNvPr id="0" name=""/>
        <dsp:cNvSpPr/>
      </dsp:nvSpPr>
      <dsp:spPr>
        <a:xfrm>
          <a:off x="5610757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765878" y="0"/>
        <a:ext cx="1507449" cy="310242"/>
      </dsp:txXfrm>
    </dsp:sp>
    <dsp:sp modelId="{DB9C5F3B-163C-2B45-B9C4-6B109F303103}">
      <dsp:nvSpPr>
        <dsp:cNvPr id="0" name=""/>
        <dsp:cNvSpPr/>
      </dsp:nvSpPr>
      <dsp:spPr>
        <a:xfrm>
          <a:off x="7064910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20031" y="0"/>
        <a:ext cx="1507449" cy="310242"/>
      </dsp:txXfrm>
    </dsp:sp>
    <dsp:sp modelId="{EDA4378E-4473-2949-AC79-0B25D2EC690F}">
      <dsp:nvSpPr>
        <dsp:cNvPr id="0" name=""/>
        <dsp:cNvSpPr/>
      </dsp:nvSpPr>
      <dsp:spPr>
        <a:xfrm>
          <a:off x="8519062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74183" y="0"/>
        <a:ext cx="1507449" cy="310242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3888" y="0"/>
          <a:ext cx="1817691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3888" y="0"/>
        <a:ext cx="1740131" cy="310242"/>
      </dsp:txXfrm>
    </dsp:sp>
    <dsp:sp modelId="{4F20F1F7-EF50-1643-A8FF-0B45AD1B83C2}">
      <dsp:nvSpPr>
        <dsp:cNvPr id="0" name=""/>
        <dsp:cNvSpPr/>
      </dsp:nvSpPr>
      <dsp:spPr>
        <a:xfrm>
          <a:off x="1458041" y="0"/>
          <a:ext cx="1981465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613162" y="0"/>
        <a:ext cx="1671223" cy="310242"/>
      </dsp:txXfrm>
    </dsp:sp>
    <dsp:sp modelId="{C37BD920-15CB-CC46-BF22-68DD6931439E}">
      <dsp:nvSpPr>
        <dsp:cNvPr id="0" name=""/>
        <dsp:cNvSpPr/>
      </dsp:nvSpPr>
      <dsp:spPr>
        <a:xfrm>
          <a:off x="3075968" y="0"/>
          <a:ext cx="1444173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231089" y="0"/>
        <a:ext cx="1133931" cy="310242"/>
      </dsp:txXfrm>
    </dsp:sp>
    <dsp:sp modelId="{A2C0530E-C886-CA46-91B4-35FCD268F4B7}">
      <dsp:nvSpPr>
        <dsp:cNvPr id="0" name=""/>
        <dsp:cNvSpPr/>
      </dsp:nvSpPr>
      <dsp:spPr>
        <a:xfrm>
          <a:off x="4156604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Photons</a:t>
          </a:r>
        </a:p>
      </dsp:txBody>
      <dsp:txXfrm>
        <a:off x="4311725" y="0"/>
        <a:ext cx="1507449" cy="310242"/>
      </dsp:txXfrm>
    </dsp:sp>
    <dsp:sp modelId="{2AFEE453-6A92-AD4F-A39A-83591AADA346}">
      <dsp:nvSpPr>
        <dsp:cNvPr id="0" name=""/>
        <dsp:cNvSpPr/>
      </dsp:nvSpPr>
      <dsp:spPr>
        <a:xfrm>
          <a:off x="5610757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765878" y="0"/>
        <a:ext cx="1507449" cy="310242"/>
      </dsp:txXfrm>
    </dsp:sp>
    <dsp:sp modelId="{DB9C5F3B-163C-2B45-B9C4-6B109F303103}">
      <dsp:nvSpPr>
        <dsp:cNvPr id="0" name=""/>
        <dsp:cNvSpPr/>
      </dsp:nvSpPr>
      <dsp:spPr>
        <a:xfrm>
          <a:off x="7064910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20031" y="0"/>
        <a:ext cx="1507449" cy="310242"/>
      </dsp:txXfrm>
    </dsp:sp>
    <dsp:sp modelId="{EDA4378E-4473-2949-AC79-0B25D2EC690F}">
      <dsp:nvSpPr>
        <dsp:cNvPr id="0" name=""/>
        <dsp:cNvSpPr/>
      </dsp:nvSpPr>
      <dsp:spPr>
        <a:xfrm>
          <a:off x="8519062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74183" y="0"/>
        <a:ext cx="1507449" cy="310242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3888" y="0"/>
          <a:ext cx="1817691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3888" y="0"/>
        <a:ext cx="1740131" cy="310242"/>
      </dsp:txXfrm>
    </dsp:sp>
    <dsp:sp modelId="{4F20F1F7-EF50-1643-A8FF-0B45AD1B83C2}">
      <dsp:nvSpPr>
        <dsp:cNvPr id="0" name=""/>
        <dsp:cNvSpPr/>
      </dsp:nvSpPr>
      <dsp:spPr>
        <a:xfrm>
          <a:off x="1458041" y="0"/>
          <a:ext cx="1981465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613162" y="0"/>
        <a:ext cx="1671223" cy="310242"/>
      </dsp:txXfrm>
    </dsp:sp>
    <dsp:sp modelId="{C37BD920-15CB-CC46-BF22-68DD6931439E}">
      <dsp:nvSpPr>
        <dsp:cNvPr id="0" name=""/>
        <dsp:cNvSpPr/>
      </dsp:nvSpPr>
      <dsp:spPr>
        <a:xfrm>
          <a:off x="3075968" y="0"/>
          <a:ext cx="1444173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231089" y="0"/>
        <a:ext cx="1133931" cy="310242"/>
      </dsp:txXfrm>
    </dsp:sp>
    <dsp:sp modelId="{A2C0530E-C886-CA46-91B4-35FCD268F4B7}">
      <dsp:nvSpPr>
        <dsp:cNvPr id="0" name=""/>
        <dsp:cNvSpPr/>
      </dsp:nvSpPr>
      <dsp:spPr>
        <a:xfrm>
          <a:off x="4156604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Photons</a:t>
          </a:r>
        </a:p>
      </dsp:txBody>
      <dsp:txXfrm>
        <a:off x="4311725" y="0"/>
        <a:ext cx="1507449" cy="310242"/>
      </dsp:txXfrm>
    </dsp:sp>
    <dsp:sp modelId="{2AFEE453-6A92-AD4F-A39A-83591AADA346}">
      <dsp:nvSpPr>
        <dsp:cNvPr id="0" name=""/>
        <dsp:cNvSpPr/>
      </dsp:nvSpPr>
      <dsp:spPr>
        <a:xfrm>
          <a:off x="5610757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765878" y="0"/>
        <a:ext cx="1507449" cy="310242"/>
      </dsp:txXfrm>
    </dsp:sp>
    <dsp:sp modelId="{DB9C5F3B-163C-2B45-B9C4-6B109F303103}">
      <dsp:nvSpPr>
        <dsp:cNvPr id="0" name=""/>
        <dsp:cNvSpPr/>
      </dsp:nvSpPr>
      <dsp:spPr>
        <a:xfrm>
          <a:off x="7064910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20031" y="0"/>
        <a:ext cx="1507449" cy="310242"/>
      </dsp:txXfrm>
    </dsp:sp>
    <dsp:sp modelId="{EDA4378E-4473-2949-AC79-0B25D2EC690F}">
      <dsp:nvSpPr>
        <dsp:cNvPr id="0" name=""/>
        <dsp:cNvSpPr/>
      </dsp:nvSpPr>
      <dsp:spPr>
        <a:xfrm>
          <a:off x="8519062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74183" y="0"/>
        <a:ext cx="1507449" cy="310242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3888" y="0"/>
          <a:ext cx="1817691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3888" y="0"/>
        <a:ext cx="1740131" cy="310242"/>
      </dsp:txXfrm>
    </dsp:sp>
    <dsp:sp modelId="{4F20F1F7-EF50-1643-A8FF-0B45AD1B83C2}">
      <dsp:nvSpPr>
        <dsp:cNvPr id="0" name=""/>
        <dsp:cNvSpPr/>
      </dsp:nvSpPr>
      <dsp:spPr>
        <a:xfrm>
          <a:off x="1458041" y="0"/>
          <a:ext cx="1981465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613162" y="0"/>
        <a:ext cx="1671223" cy="310242"/>
      </dsp:txXfrm>
    </dsp:sp>
    <dsp:sp modelId="{C37BD920-15CB-CC46-BF22-68DD6931439E}">
      <dsp:nvSpPr>
        <dsp:cNvPr id="0" name=""/>
        <dsp:cNvSpPr/>
      </dsp:nvSpPr>
      <dsp:spPr>
        <a:xfrm>
          <a:off x="3075968" y="0"/>
          <a:ext cx="1444173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231089" y="0"/>
        <a:ext cx="1133931" cy="310242"/>
      </dsp:txXfrm>
    </dsp:sp>
    <dsp:sp modelId="{A2C0530E-C886-CA46-91B4-35FCD268F4B7}">
      <dsp:nvSpPr>
        <dsp:cNvPr id="0" name=""/>
        <dsp:cNvSpPr/>
      </dsp:nvSpPr>
      <dsp:spPr>
        <a:xfrm>
          <a:off x="4156604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Photons</a:t>
          </a:r>
        </a:p>
      </dsp:txBody>
      <dsp:txXfrm>
        <a:off x="4311725" y="0"/>
        <a:ext cx="1507449" cy="310242"/>
      </dsp:txXfrm>
    </dsp:sp>
    <dsp:sp modelId="{2AFEE453-6A92-AD4F-A39A-83591AADA346}">
      <dsp:nvSpPr>
        <dsp:cNvPr id="0" name=""/>
        <dsp:cNvSpPr/>
      </dsp:nvSpPr>
      <dsp:spPr>
        <a:xfrm>
          <a:off x="5610757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765878" y="0"/>
        <a:ext cx="1507449" cy="310242"/>
      </dsp:txXfrm>
    </dsp:sp>
    <dsp:sp modelId="{DB9C5F3B-163C-2B45-B9C4-6B109F303103}">
      <dsp:nvSpPr>
        <dsp:cNvPr id="0" name=""/>
        <dsp:cNvSpPr/>
      </dsp:nvSpPr>
      <dsp:spPr>
        <a:xfrm>
          <a:off x="7064910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20031" y="0"/>
        <a:ext cx="1507449" cy="310242"/>
      </dsp:txXfrm>
    </dsp:sp>
    <dsp:sp modelId="{EDA4378E-4473-2949-AC79-0B25D2EC690F}">
      <dsp:nvSpPr>
        <dsp:cNvPr id="0" name=""/>
        <dsp:cNvSpPr/>
      </dsp:nvSpPr>
      <dsp:spPr>
        <a:xfrm>
          <a:off x="8519062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74183" y="0"/>
        <a:ext cx="1507449" cy="310242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3888" y="0"/>
          <a:ext cx="1817691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3888" y="0"/>
        <a:ext cx="1740131" cy="310242"/>
      </dsp:txXfrm>
    </dsp:sp>
    <dsp:sp modelId="{4F20F1F7-EF50-1643-A8FF-0B45AD1B83C2}">
      <dsp:nvSpPr>
        <dsp:cNvPr id="0" name=""/>
        <dsp:cNvSpPr/>
      </dsp:nvSpPr>
      <dsp:spPr>
        <a:xfrm>
          <a:off x="1458041" y="0"/>
          <a:ext cx="1981465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613162" y="0"/>
        <a:ext cx="1671223" cy="310242"/>
      </dsp:txXfrm>
    </dsp:sp>
    <dsp:sp modelId="{C37BD920-15CB-CC46-BF22-68DD6931439E}">
      <dsp:nvSpPr>
        <dsp:cNvPr id="0" name=""/>
        <dsp:cNvSpPr/>
      </dsp:nvSpPr>
      <dsp:spPr>
        <a:xfrm>
          <a:off x="3075968" y="0"/>
          <a:ext cx="1444173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231089" y="0"/>
        <a:ext cx="1133931" cy="310242"/>
      </dsp:txXfrm>
    </dsp:sp>
    <dsp:sp modelId="{A2C0530E-C886-CA46-91B4-35FCD268F4B7}">
      <dsp:nvSpPr>
        <dsp:cNvPr id="0" name=""/>
        <dsp:cNvSpPr/>
      </dsp:nvSpPr>
      <dsp:spPr>
        <a:xfrm>
          <a:off x="4156604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311725" y="0"/>
        <a:ext cx="1507449" cy="310242"/>
      </dsp:txXfrm>
    </dsp:sp>
    <dsp:sp modelId="{2AFEE453-6A92-AD4F-A39A-83591AADA346}">
      <dsp:nvSpPr>
        <dsp:cNvPr id="0" name=""/>
        <dsp:cNvSpPr/>
      </dsp:nvSpPr>
      <dsp:spPr>
        <a:xfrm>
          <a:off x="5610757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Showers</a:t>
          </a:r>
        </a:p>
      </dsp:txBody>
      <dsp:txXfrm>
        <a:off x="5765878" y="0"/>
        <a:ext cx="1507449" cy="310242"/>
      </dsp:txXfrm>
    </dsp:sp>
    <dsp:sp modelId="{DB9C5F3B-163C-2B45-B9C4-6B109F303103}">
      <dsp:nvSpPr>
        <dsp:cNvPr id="0" name=""/>
        <dsp:cNvSpPr/>
      </dsp:nvSpPr>
      <dsp:spPr>
        <a:xfrm>
          <a:off x="7064910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20031" y="0"/>
        <a:ext cx="1507449" cy="310242"/>
      </dsp:txXfrm>
    </dsp:sp>
    <dsp:sp modelId="{EDA4378E-4473-2949-AC79-0B25D2EC690F}">
      <dsp:nvSpPr>
        <dsp:cNvPr id="0" name=""/>
        <dsp:cNvSpPr/>
      </dsp:nvSpPr>
      <dsp:spPr>
        <a:xfrm>
          <a:off x="8519062" y="0"/>
          <a:ext cx="1817691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74183" y="0"/>
        <a:ext cx="1507449" cy="310242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0" y="0"/>
          <a:ext cx="1819352" cy="28222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0" y="0"/>
        <a:ext cx="1748797" cy="282222"/>
      </dsp:txXfrm>
    </dsp:sp>
    <dsp:sp modelId="{4F20F1F7-EF50-1643-A8FF-0B45AD1B83C2}">
      <dsp:nvSpPr>
        <dsp:cNvPr id="0" name=""/>
        <dsp:cNvSpPr/>
      </dsp:nvSpPr>
      <dsp:spPr>
        <a:xfrm>
          <a:off x="1459374" y="0"/>
          <a:ext cx="1983276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600485" y="0"/>
        <a:ext cx="1701054" cy="282222"/>
      </dsp:txXfrm>
    </dsp:sp>
    <dsp:sp modelId="{C37BD920-15CB-CC46-BF22-68DD6931439E}">
      <dsp:nvSpPr>
        <dsp:cNvPr id="0" name=""/>
        <dsp:cNvSpPr/>
      </dsp:nvSpPr>
      <dsp:spPr>
        <a:xfrm>
          <a:off x="3078780" y="0"/>
          <a:ext cx="1445494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219891" y="0"/>
        <a:ext cx="1163272" cy="282222"/>
      </dsp:txXfrm>
    </dsp:sp>
    <dsp:sp modelId="{A2C0530E-C886-CA46-91B4-35FCD268F4B7}">
      <dsp:nvSpPr>
        <dsp:cNvPr id="0" name=""/>
        <dsp:cNvSpPr/>
      </dsp:nvSpPr>
      <dsp:spPr>
        <a:xfrm>
          <a:off x="4173059" y="0"/>
          <a:ext cx="1819352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314170" y="0"/>
        <a:ext cx="1537130" cy="282222"/>
      </dsp:txXfrm>
    </dsp:sp>
    <dsp:sp modelId="{2AFEE453-6A92-AD4F-A39A-83591AADA346}">
      <dsp:nvSpPr>
        <dsp:cNvPr id="0" name=""/>
        <dsp:cNvSpPr/>
      </dsp:nvSpPr>
      <dsp:spPr>
        <a:xfrm>
          <a:off x="5615886" y="0"/>
          <a:ext cx="1819352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Showers</a:t>
          </a:r>
        </a:p>
      </dsp:txBody>
      <dsp:txXfrm>
        <a:off x="5756997" y="0"/>
        <a:ext cx="1537130" cy="282222"/>
      </dsp:txXfrm>
    </dsp:sp>
    <dsp:sp modelId="{DB9C5F3B-163C-2B45-B9C4-6B109F303103}">
      <dsp:nvSpPr>
        <dsp:cNvPr id="0" name=""/>
        <dsp:cNvSpPr/>
      </dsp:nvSpPr>
      <dsp:spPr>
        <a:xfrm>
          <a:off x="7071369" y="0"/>
          <a:ext cx="1819352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12480" y="0"/>
        <a:ext cx="1537130" cy="282222"/>
      </dsp:txXfrm>
    </dsp:sp>
    <dsp:sp modelId="{EDA4378E-4473-2949-AC79-0B25D2EC690F}">
      <dsp:nvSpPr>
        <dsp:cNvPr id="0" name=""/>
        <dsp:cNvSpPr/>
      </dsp:nvSpPr>
      <dsp:spPr>
        <a:xfrm>
          <a:off x="8526851" y="0"/>
          <a:ext cx="1819352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67962" y="0"/>
        <a:ext cx="1537130" cy="282222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0" y="0"/>
          <a:ext cx="1819352" cy="28222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0" y="0"/>
        <a:ext cx="1748797" cy="282222"/>
      </dsp:txXfrm>
    </dsp:sp>
    <dsp:sp modelId="{4F20F1F7-EF50-1643-A8FF-0B45AD1B83C2}">
      <dsp:nvSpPr>
        <dsp:cNvPr id="0" name=""/>
        <dsp:cNvSpPr/>
      </dsp:nvSpPr>
      <dsp:spPr>
        <a:xfrm>
          <a:off x="1459374" y="0"/>
          <a:ext cx="1983276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600485" y="0"/>
        <a:ext cx="1701054" cy="282222"/>
      </dsp:txXfrm>
    </dsp:sp>
    <dsp:sp modelId="{C37BD920-15CB-CC46-BF22-68DD6931439E}">
      <dsp:nvSpPr>
        <dsp:cNvPr id="0" name=""/>
        <dsp:cNvSpPr/>
      </dsp:nvSpPr>
      <dsp:spPr>
        <a:xfrm>
          <a:off x="3078780" y="0"/>
          <a:ext cx="1445494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219891" y="0"/>
        <a:ext cx="1163272" cy="282222"/>
      </dsp:txXfrm>
    </dsp:sp>
    <dsp:sp modelId="{A2C0530E-C886-CA46-91B4-35FCD268F4B7}">
      <dsp:nvSpPr>
        <dsp:cNvPr id="0" name=""/>
        <dsp:cNvSpPr/>
      </dsp:nvSpPr>
      <dsp:spPr>
        <a:xfrm>
          <a:off x="4173059" y="0"/>
          <a:ext cx="1819352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314170" y="0"/>
        <a:ext cx="1537130" cy="282222"/>
      </dsp:txXfrm>
    </dsp:sp>
    <dsp:sp modelId="{2AFEE453-6A92-AD4F-A39A-83591AADA346}">
      <dsp:nvSpPr>
        <dsp:cNvPr id="0" name=""/>
        <dsp:cNvSpPr/>
      </dsp:nvSpPr>
      <dsp:spPr>
        <a:xfrm>
          <a:off x="5615886" y="0"/>
          <a:ext cx="1819352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Showers</a:t>
          </a:r>
        </a:p>
      </dsp:txBody>
      <dsp:txXfrm>
        <a:off x="5756997" y="0"/>
        <a:ext cx="1537130" cy="282222"/>
      </dsp:txXfrm>
    </dsp:sp>
    <dsp:sp modelId="{DB9C5F3B-163C-2B45-B9C4-6B109F303103}">
      <dsp:nvSpPr>
        <dsp:cNvPr id="0" name=""/>
        <dsp:cNvSpPr/>
      </dsp:nvSpPr>
      <dsp:spPr>
        <a:xfrm>
          <a:off x="7071369" y="0"/>
          <a:ext cx="1819352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12480" y="0"/>
        <a:ext cx="1537130" cy="282222"/>
      </dsp:txXfrm>
    </dsp:sp>
    <dsp:sp modelId="{EDA4378E-4473-2949-AC79-0B25D2EC690F}">
      <dsp:nvSpPr>
        <dsp:cNvPr id="0" name=""/>
        <dsp:cNvSpPr/>
      </dsp:nvSpPr>
      <dsp:spPr>
        <a:xfrm>
          <a:off x="8526851" y="0"/>
          <a:ext cx="1819352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67962" y="0"/>
        <a:ext cx="1537130" cy="282222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0" y="0"/>
          <a:ext cx="1819352" cy="28222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0" y="0"/>
        <a:ext cx="1748797" cy="282222"/>
      </dsp:txXfrm>
    </dsp:sp>
    <dsp:sp modelId="{4F20F1F7-EF50-1643-A8FF-0B45AD1B83C2}">
      <dsp:nvSpPr>
        <dsp:cNvPr id="0" name=""/>
        <dsp:cNvSpPr/>
      </dsp:nvSpPr>
      <dsp:spPr>
        <a:xfrm>
          <a:off x="1459374" y="0"/>
          <a:ext cx="1983276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600485" y="0"/>
        <a:ext cx="1701054" cy="282222"/>
      </dsp:txXfrm>
    </dsp:sp>
    <dsp:sp modelId="{C37BD920-15CB-CC46-BF22-68DD6931439E}">
      <dsp:nvSpPr>
        <dsp:cNvPr id="0" name=""/>
        <dsp:cNvSpPr/>
      </dsp:nvSpPr>
      <dsp:spPr>
        <a:xfrm>
          <a:off x="3078780" y="0"/>
          <a:ext cx="1445494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219891" y="0"/>
        <a:ext cx="1163272" cy="282222"/>
      </dsp:txXfrm>
    </dsp:sp>
    <dsp:sp modelId="{A2C0530E-C886-CA46-91B4-35FCD268F4B7}">
      <dsp:nvSpPr>
        <dsp:cNvPr id="0" name=""/>
        <dsp:cNvSpPr/>
      </dsp:nvSpPr>
      <dsp:spPr>
        <a:xfrm>
          <a:off x="4173059" y="0"/>
          <a:ext cx="1819352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314170" y="0"/>
        <a:ext cx="1537130" cy="282222"/>
      </dsp:txXfrm>
    </dsp:sp>
    <dsp:sp modelId="{2AFEE453-6A92-AD4F-A39A-83591AADA346}">
      <dsp:nvSpPr>
        <dsp:cNvPr id="0" name=""/>
        <dsp:cNvSpPr/>
      </dsp:nvSpPr>
      <dsp:spPr>
        <a:xfrm>
          <a:off x="5615886" y="0"/>
          <a:ext cx="1819352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756997" y="0"/>
        <a:ext cx="1537130" cy="282222"/>
      </dsp:txXfrm>
    </dsp:sp>
    <dsp:sp modelId="{DB9C5F3B-163C-2B45-B9C4-6B109F303103}">
      <dsp:nvSpPr>
        <dsp:cNvPr id="0" name=""/>
        <dsp:cNvSpPr/>
      </dsp:nvSpPr>
      <dsp:spPr>
        <a:xfrm>
          <a:off x="7071369" y="0"/>
          <a:ext cx="1819352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FF00"/>
              </a:solidFill>
            </a:rPr>
            <a:t>Cherenkov</a:t>
          </a:r>
        </a:p>
      </dsp:txBody>
      <dsp:txXfrm>
        <a:off x="7212480" y="0"/>
        <a:ext cx="1537130" cy="282222"/>
      </dsp:txXfrm>
    </dsp:sp>
    <dsp:sp modelId="{EDA4378E-4473-2949-AC79-0B25D2EC690F}">
      <dsp:nvSpPr>
        <dsp:cNvPr id="0" name=""/>
        <dsp:cNvSpPr/>
      </dsp:nvSpPr>
      <dsp:spPr>
        <a:xfrm>
          <a:off x="8526851" y="0"/>
          <a:ext cx="1819352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67962" y="0"/>
        <a:ext cx="1537130" cy="282222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0" y="0"/>
          <a:ext cx="1819352" cy="28222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0" y="0"/>
        <a:ext cx="1748797" cy="282222"/>
      </dsp:txXfrm>
    </dsp:sp>
    <dsp:sp modelId="{4F20F1F7-EF50-1643-A8FF-0B45AD1B83C2}">
      <dsp:nvSpPr>
        <dsp:cNvPr id="0" name=""/>
        <dsp:cNvSpPr/>
      </dsp:nvSpPr>
      <dsp:spPr>
        <a:xfrm>
          <a:off x="1459374" y="0"/>
          <a:ext cx="1983276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600485" y="0"/>
        <a:ext cx="1701054" cy="282222"/>
      </dsp:txXfrm>
    </dsp:sp>
    <dsp:sp modelId="{C37BD920-15CB-CC46-BF22-68DD6931439E}">
      <dsp:nvSpPr>
        <dsp:cNvPr id="0" name=""/>
        <dsp:cNvSpPr/>
      </dsp:nvSpPr>
      <dsp:spPr>
        <a:xfrm>
          <a:off x="3078780" y="0"/>
          <a:ext cx="1445494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219891" y="0"/>
        <a:ext cx="1163272" cy="282222"/>
      </dsp:txXfrm>
    </dsp:sp>
    <dsp:sp modelId="{A2C0530E-C886-CA46-91B4-35FCD268F4B7}">
      <dsp:nvSpPr>
        <dsp:cNvPr id="0" name=""/>
        <dsp:cNvSpPr/>
      </dsp:nvSpPr>
      <dsp:spPr>
        <a:xfrm>
          <a:off x="4173059" y="0"/>
          <a:ext cx="1819352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314170" y="0"/>
        <a:ext cx="1537130" cy="282222"/>
      </dsp:txXfrm>
    </dsp:sp>
    <dsp:sp modelId="{2AFEE453-6A92-AD4F-A39A-83591AADA346}">
      <dsp:nvSpPr>
        <dsp:cNvPr id="0" name=""/>
        <dsp:cNvSpPr/>
      </dsp:nvSpPr>
      <dsp:spPr>
        <a:xfrm>
          <a:off x="5615886" y="0"/>
          <a:ext cx="1819352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756997" y="0"/>
        <a:ext cx="1537130" cy="282222"/>
      </dsp:txXfrm>
    </dsp:sp>
    <dsp:sp modelId="{DB9C5F3B-163C-2B45-B9C4-6B109F303103}">
      <dsp:nvSpPr>
        <dsp:cNvPr id="0" name=""/>
        <dsp:cNvSpPr/>
      </dsp:nvSpPr>
      <dsp:spPr>
        <a:xfrm>
          <a:off x="7071369" y="0"/>
          <a:ext cx="1819352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FF00"/>
              </a:solidFill>
            </a:rPr>
            <a:t>Cherenkov</a:t>
          </a:r>
        </a:p>
      </dsp:txBody>
      <dsp:txXfrm>
        <a:off x="7212480" y="0"/>
        <a:ext cx="1537130" cy="282222"/>
      </dsp:txXfrm>
    </dsp:sp>
    <dsp:sp modelId="{EDA4378E-4473-2949-AC79-0B25D2EC690F}">
      <dsp:nvSpPr>
        <dsp:cNvPr id="0" name=""/>
        <dsp:cNvSpPr/>
      </dsp:nvSpPr>
      <dsp:spPr>
        <a:xfrm>
          <a:off x="8526851" y="0"/>
          <a:ext cx="1819352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67962" y="0"/>
        <a:ext cx="1537130" cy="282222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0" y="0"/>
          <a:ext cx="1819352" cy="28222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0" y="0"/>
        <a:ext cx="1748797" cy="282222"/>
      </dsp:txXfrm>
    </dsp:sp>
    <dsp:sp modelId="{4F20F1F7-EF50-1643-A8FF-0B45AD1B83C2}">
      <dsp:nvSpPr>
        <dsp:cNvPr id="0" name=""/>
        <dsp:cNvSpPr/>
      </dsp:nvSpPr>
      <dsp:spPr>
        <a:xfrm>
          <a:off x="1459374" y="0"/>
          <a:ext cx="1983276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600485" y="0"/>
        <a:ext cx="1701054" cy="282222"/>
      </dsp:txXfrm>
    </dsp:sp>
    <dsp:sp modelId="{C37BD920-15CB-CC46-BF22-68DD6931439E}">
      <dsp:nvSpPr>
        <dsp:cNvPr id="0" name=""/>
        <dsp:cNvSpPr/>
      </dsp:nvSpPr>
      <dsp:spPr>
        <a:xfrm>
          <a:off x="3078780" y="0"/>
          <a:ext cx="1445494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219891" y="0"/>
        <a:ext cx="1163272" cy="282222"/>
      </dsp:txXfrm>
    </dsp:sp>
    <dsp:sp modelId="{A2C0530E-C886-CA46-91B4-35FCD268F4B7}">
      <dsp:nvSpPr>
        <dsp:cNvPr id="0" name=""/>
        <dsp:cNvSpPr/>
      </dsp:nvSpPr>
      <dsp:spPr>
        <a:xfrm>
          <a:off x="4173059" y="0"/>
          <a:ext cx="1819352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314170" y="0"/>
        <a:ext cx="1537130" cy="282222"/>
      </dsp:txXfrm>
    </dsp:sp>
    <dsp:sp modelId="{2AFEE453-6A92-AD4F-A39A-83591AADA346}">
      <dsp:nvSpPr>
        <dsp:cNvPr id="0" name=""/>
        <dsp:cNvSpPr/>
      </dsp:nvSpPr>
      <dsp:spPr>
        <a:xfrm>
          <a:off x="5615886" y="0"/>
          <a:ext cx="1819352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756997" y="0"/>
        <a:ext cx="1537130" cy="282222"/>
      </dsp:txXfrm>
    </dsp:sp>
    <dsp:sp modelId="{DB9C5F3B-163C-2B45-B9C4-6B109F303103}">
      <dsp:nvSpPr>
        <dsp:cNvPr id="0" name=""/>
        <dsp:cNvSpPr/>
      </dsp:nvSpPr>
      <dsp:spPr>
        <a:xfrm>
          <a:off x="7071369" y="0"/>
          <a:ext cx="1819352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FF00"/>
              </a:solidFill>
            </a:rPr>
            <a:t>Cherenkov</a:t>
          </a:r>
        </a:p>
      </dsp:txBody>
      <dsp:txXfrm>
        <a:off x="7212480" y="0"/>
        <a:ext cx="1537130" cy="282222"/>
      </dsp:txXfrm>
    </dsp:sp>
    <dsp:sp modelId="{EDA4378E-4473-2949-AC79-0B25D2EC690F}">
      <dsp:nvSpPr>
        <dsp:cNvPr id="0" name=""/>
        <dsp:cNvSpPr/>
      </dsp:nvSpPr>
      <dsp:spPr>
        <a:xfrm>
          <a:off x="8526851" y="0"/>
          <a:ext cx="1819352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667962" y="0"/>
        <a:ext cx="1537130" cy="2822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1514" y="0"/>
          <a:ext cx="1782347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Basics</a:t>
          </a:r>
        </a:p>
      </dsp:txBody>
      <dsp:txXfrm>
        <a:off x="1514" y="0"/>
        <a:ext cx="1704787" cy="310242"/>
      </dsp:txXfrm>
    </dsp:sp>
    <dsp:sp modelId="{4F20F1F7-EF50-1643-A8FF-0B45AD1B83C2}">
      <dsp:nvSpPr>
        <dsp:cNvPr id="0" name=""/>
        <dsp:cNvSpPr/>
      </dsp:nvSpPr>
      <dsp:spPr>
        <a:xfrm>
          <a:off x="1427392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582513" y="0"/>
        <a:ext cx="1472105" cy="310242"/>
      </dsp:txXfrm>
    </dsp:sp>
    <dsp:sp modelId="{C37BD920-15CB-CC46-BF22-68DD6931439E}">
      <dsp:nvSpPr>
        <dsp:cNvPr id="0" name=""/>
        <dsp:cNvSpPr/>
      </dsp:nvSpPr>
      <dsp:spPr>
        <a:xfrm>
          <a:off x="2853270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008391" y="0"/>
        <a:ext cx="1472105" cy="310242"/>
      </dsp:txXfrm>
    </dsp:sp>
    <dsp:sp modelId="{A2C0530E-C886-CA46-91B4-35FCD268F4B7}">
      <dsp:nvSpPr>
        <dsp:cNvPr id="0" name=""/>
        <dsp:cNvSpPr/>
      </dsp:nvSpPr>
      <dsp:spPr>
        <a:xfrm>
          <a:off x="4279147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434268" y="0"/>
        <a:ext cx="1472105" cy="310242"/>
      </dsp:txXfrm>
    </dsp:sp>
    <dsp:sp modelId="{2AFEE453-6A92-AD4F-A39A-83591AADA346}">
      <dsp:nvSpPr>
        <dsp:cNvPr id="0" name=""/>
        <dsp:cNvSpPr/>
      </dsp:nvSpPr>
      <dsp:spPr>
        <a:xfrm>
          <a:off x="5705025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860146" y="0"/>
        <a:ext cx="1472105" cy="310242"/>
      </dsp:txXfrm>
    </dsp:sp>
    <dsp:sp modelId="{DB9C5F3B-163C-2B45-B9C4-6B109F303103}">
      <dsp:nvSpPr>
        <dsp:cNvPr id="0" name=""/>
        <dsp:cNvSpPr/>
      </dsp:nvSpPr>
      <dsp:spPr>
        <a:xfrm>
          <a:off x="7130903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86024" y="0"/>
        <a:ext cx="1472105" cy="310242"/>
      </dsp:txXfrm>
    </dsp:sp>
    <dsp:sp modelId="{EDA4378E-4473-2949-AC79-0B25D2EC690F}">
      <dsp:nvSpPr>
        <dsp:cNvPr id="0" name=""/>
        <dsp:cNvSpPr/>
      </dsp:nvSpPr>
      <dsp:spPr>
        <a:xfrm>
          <a:off x="8556781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711902" y="0"/>
        <a:ext cx="1472105" cy="310242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0" y="0"/>
          <a:ext cx="1819352" cy="28222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0" y="0"/>
        <a:ext cx="1748797" cy="282222"/>
      </dsp:txXfrm>
    </dsp:sp>
    <dsp:sp modelId="{4F20F1F7-EF50-1643-A8FF-0B45AD1B83C2}">
      <dsp:nvSpPr>
        <dsp:cNvPr id="0" name=""/>
        <dsp:cNvSpPr/>
      </dsp:nvSpPr>
      <dsp:spPr>
        <a:xfrm>
          <a:off x="1459374" y="0"/>
          <a:ext cx="1983276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600485" y="0"/>
        <a:ext cx="1701054" cy="282222"/>
      </dsp:txXfrm>
    </dsp:sp>
    <dsp:sp modelId="{C37BD920-15CB-CC46-BF22-68DD6931439E}">
      <dsp:nvSpPr>
        <dsp:cNvPr id="0" name=""/>
        <dsp:cNvSpPr/>
      </dsp:nvSpPr>
      <dsp:spPr>
        <a:xfrm>
          <a:off x="3078780" y="0"/>
          <a:ext cx="1445494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219891" y="0"/>
        <a:ext cx="1163272" cy="282222"/>
      </dsp:txXfrm>
    </dsp:sp>
    <dsp:sp modelId="{A2C0530E-C886-CA46-91B4-35FCD268F4B7}">
      <dsp:nvSpPr>
        <dsp:cNvPr id="0" name=""/>
        <dsp:cNvSpPr/>
      </dsp:nvSpPr>
      <dsp:spPr>
        <a:xfrm>
          <a:off x="4173059" y="0"/>
          <a:ext cx="1819352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314170" y="0"/>
        <a:ext cx="1537130" cy="282222"/>
      </dsp:txXfrm>
    </dsp:sp>
    <dsp:sp modelId="{2AFEE453-6A92-AD4F-A39A-83591AADA346}">
      <dsp:nvSpPr>
        <dsp:cNvPr id="0" name=""/>
        <dsp:cNvSpPr/>
      </dsp:nvSpPr>
      <dsp:spPr>
        <a:xfrm>
          <a:off x="5615886" y="0"/>
          <a:ext cx="1819352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756997" y="0"/>
        <a:ext cx="1537130" cy="282222"/>
      </dsp:txXfrm>
    </dsp:sp>
    <dsp:sp modelId="{DB9C5F3B-163C-2B45-B9C4-6B109F303103}">
      <dsp:nvSpPr>
        <dsp:cNvPr id="0" name=""/>
        <dsp:cNvSpPr/>
      </dsp:nvSpPr>
      <dsp:spPr>
        <a:xfrm>
          <a:off x="7071369" y="0"/>
          <a:ext cx="1819352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12480" y="0"/>
        <a:ext cx="1537130" cy="282222"/>
      </dsp:txXfrm>
    </dsp:sp>
    <dsp:sp modelId="{EDA4378E-4473-2949-AC79-0B25D2EC690F}">
      <dsp:nvSpPr>
        <dsp:cNvPr id="0" name=""/>
        <dsp:cNvSpPr/>
      </dsp:nvSpPr>
      <dsp:spPr>
        <a:xfrm>
          <a:off x="8526851" y="0"/>
          <a:ext cx="1819352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FF00"/>
              </a:solidFill>
            </a:rPr>
            <a:t>Summary</a:t>
          </a:r>
        </a:p>
      </dsp:txBody>
      <dsp:txXfrm>
        <a:off x="8667962" y="0"/>
        <a:ext cx="1537130" cy="282222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0" y="0"/>
          <a:ext cx="1819352" cy="28222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Basics</a:t>
          </a:r>
        </a:p>
      </dsp:txBody>
      <dsp:txXfrm>
        <a:off x="0" y="0"/>
        <a:ext cx="1748797" cy="282222"/>
      </dsp:txXfrm>
    </dsp:sp>
    <dsp:sp modelId="{4F20F1F7-EF50-1643-A8FF-0B45AD1B83C2}">
      <dsp:nvSpPr>
        <dsp:cNvPr id="0" name=""/>
        <dsp:cNvSpPr/>
      </dsp:nvSpPr>
      <dsp:spPr>
        <a:xfrm>
          <a:off x="1459374" y="0"/>
          <a:ext cx="1983276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600485" y="0"/>
        <a:ext cx="1701054" cy="282222"/>
      </dsp:txXfrm>
    </dsp:sp>
    <dsp:sp modelId="{C37BD920-15CB-CC46-BF22-68DD6931439E}">
      <dsp:nvSpPr>
        <dsp:cNvPr id="0" name=""/>
        <dsp:cNvSpPr/>
      </dsp:nvSpPr>
      <dsp:spPr>
        <a:xfrm>
          <a:off x="3078780" y="0"/>
          <a:ext cx="1445494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219891" y="0"/>
        <a:ext cx="1163272" cy="282222"/>
      </dsp:txXfrm>
    </dsp:sp>
    <dsp:sp modelId="{A2C0530E-C886-CA46-91B4-35FCD268F4B7}">
      <dsp:nvSpPr>
        <dsp:cNvPr id="0" name=""/>
        <dsp:cNvSpPr/>
      </dsp:nvSpPr>
      <dsp:spPr>
        <a:xfrm>
          <a:off x="4173059" y="0"/>
          <a:ext cx="1819352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314170" y="0"/>
        <a:ext cx="1537130" cy="282222"/>
      </dsp:txXfrm>
    </dsp:sp>
    <dsp:sp modelId="{2AFEE453-6A92-AD4F-A39A-83591AADA346}">
      <dsp:nvSpPr>
        <dsp:cNvPr id="0" name=""/>
        <dsp:cNvSpPr/>
      </dsp:nvSpPr>
      <dsp:spPr>
        <a:xfrm>
          <a:off x="5615886" y="0"/>
          <a:ext cx="1819352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756997" y="0"/>
        <a:ext cx="1537130" cy="282222"/>
      </dsp:txXfrm>
    </dsp:sp>
    <dsp:sp modelId="{DB9C5F3B-163C-2B45-B9C4-6B109F303103}">
      <dsp:nvSpPr>
        <dsp:cNvPr id="0" name=""/>
        <dsp:cNvSpPr/>
      </dsp:nvSpPr>
      <dsp:spPr>
        <a:xfrm>
          <a:off x="7071369" y="0"/>
          <a:ext cx="1819352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12480" y="0"/>
        <a:ext cx="1537130" cy="282222"/>
      </dsp:txXfrm>
    </dsp:sp>
    <dsp:sp modelId="{EDA4378E-4473-2949-AC79-0B25D2EC690F}">
      <dsp:nvSpPr>
        <dsp:cNvPr id="0" name=""/>
        <dsp:cNvSpPr/>
      </dsp:nvSpPr>
      <dsp:spPr>
        <a:xfrm>
          <a:off x="8526851" y="0"/>
          <a:ext cx="1819352" cy="2822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FF00"/>
              </a:solidFill>
            </a:rPr>
            <a:t>Summary</a:t>
          </a:r>
        </a:p>
      </dsp:txBody>
      <dsp:txXfrm>
        <a:off x="8667962" y="0"/>
        <a:ext cx="1537130" cy="2822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1514" y="0"/>
          <a:ext cx="1782347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Basics</a:t>
          </a:r>
        </a:p>
      </dsp:txBody>
      <dsp:txXfrm>
        <a:off x="1514" y="0"/>
        <a:ext cx="1704787" cy="310242"/>
      </dsp:txXfrm>
    </dsp:sp>
    <dsp:sp modelId="{4F20F1F7-EF50-1643-A8FF-0B45AD1B83C2}">
      <dsp:nvSpPr>
        <dsp:cNvPr id="0" name=""/>
        <dsp:cNvSpPr/>
      </dsp:nvSpPr>
      <dsp:spPr>
        <a:xfrm>
          <a:off x="1427392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582513" y="0"/>
        <a:ext cx="1472105" cy="310242"/>
      </dsp:txXfrm>
    </dsp:sp>
    <dsp:sp modelId="{C37BD920-15CB-CC46-BF22-68DD6931439E}">
      <dsp:nvSpPr>
        <dsp:cNvPr id="0" name=""/>
        <dsp:cNvSpPr/>
      </dsp:nvSpPr>
      <dsp:spPr>
        <a:xfrm>
          <a:off x="2853270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008391" y="0"/>
        <a:ext cx="1472105" cy="310242"/>
      </dsp:txXfrm>
    </dsp:sp>
    <dsp:sp modelId="{A2C0530E-C886-CA46-91B4-35FCD268F4B7}">
      <dsp:nvSpPr>
        <dsp:cNvPr id="0" name=""/>
        <dsp:cNvSpPr/>
      </dsp:nvSpPr>
      <dsp:spPr>
        <a:xfrm>
          <a:off x="4279147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434268" y="0"/>
        <a:ext cx="1472105" cy="310242"/>
      </dsp:txXfrm>
    </dsp:sp>
    <dsp:sp modelId="{2AFEE453-6A92-AD4F-A39A-83591AADA346}">
      <dsp:nvSpPr>
        <dsp:cNvPr id="0" name=""/>
        <dsp:cNvSpPr/>
      </dsp:nvSpPr>
      <dsp:spPr>
        <a:xfrm>
          <a:off x="5705025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860146" y="0"/>
        <a:ext cx="1472105" cy="310242"/>
      </dsp:txXfrm>
    </dsp:sp>
    <dsp:sp modelId="{DB9C5F3B-163C-2B45-B9C4-6B109F303103}">
      <dsp:nvSpPr>
        <dsp:cNvPr id="0" name=""/>
        <dsp:cNvSpPr/>
      </dsp:nvSpPr>
      <dsp:spPr>
        <a:xfrm>
          <a:off x="7130903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86024" y="0"/>
        <a:ext cx="1472105" cy="310242"/>
      </dsp:txXfrm>
    </dsp:sp>
    <dsp:sp modelId="{EDA4378E-4473-2949-AC79-0B25D2EC690F}">
      <dsp:nvSpPr>
        <dsp:cNvPr id="0" name=""/>
        <dsp:cNvSpPr/>
      </dsp:nvSpPr>
      <dsp:spPr>
        <a:xfrm>
          <a:off x="8556781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711902" y="0"/>
        <a:ext cx="1472105" cy="31024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1514" y="0"/>
          <a:ext cx="1782347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Basics</a:t>
          </a:r>
        </a:p>
      </dsp:txBody>
      <dsp:txXfrm>
        <a:off x="1514" y="0"/>
        <a:ext cx="1704787" cy="310242"/>
      </dsp:txXfrm>
    </dsp:sp>
    <dsp:sp modelId="{4F20F1F7-EF50-1643-A8FF-0B45AD1B83C2}">
      <dsp:nvSpPr>
        <dsp:cNvPr id="0" name=""/>
        <dsp:cNvSpPr/>
      </dsp:nvSpPr>
      <dsp:spPr>
        <a:xfrm>
          <a:off x="1427392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582513" y="0"/>
        <a:ext cx="1472105" cy="310242"/>
      </dsp:txXfrm>
    </dsp:sp>
    <dsp:sp modelId="{C37BD920-15CB-CC46-BF22-68DD6931439E}">
      <dsp:nvSpPr>
        <dsp:cNvPr id="0" name=""/>
        <dsp:cNvSpPr/>
      </dsp:nvSpPr>
      <dsp:spPr>
        <a:xfrm>
          <a:off x="2853270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008391" y="0"/>
        <a:ext cx="1472105" cy="310242"/>
      </dsp:txXfrm>
    </dsp:sp>
    <dsp:sp modelId="{A2C0530E-C886-CA46-91B4-35FCD268F4B7}">
      <dsp:nvSpPr>
        <dsp:cNvPr id="0" name=""/>
        <dsp:cNvSpPr/>
      </dsp:nvSpPr>
      <dsp:spPr>
        <a:xfrm>
          <a:off x="4279147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434268" y="0"/>
        <a:ext cx="1472105" cy="310242"/>
      </dsp:txXfrm>
    </dsp:sp>
    <dsp:sp modelId="{2AFEE453-6A92-AD4F-A39A-83591AADA346}">
      <dsp:nvSpPr>
        <dsp:cNvPr id="0" name=""/>
        <dsp:cNvSpPr/>
      </dsp:nvSpPr>
      <dsp:spPr>
        <a:xfrm>
          <a:off x="5705025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860146" y="0"/>
        <a:ext cx="1472105" cy="310242"/>
      </dsp:txXfrm>
    </dsp:sp>
    <dsp:sp modelId="{DB9C5F3B-163C-2B45-B9C4-6B109F303103}">
      <dsp:nvSpPr>
        <dsp:cNvPr id="0" name=""/>
        <dsp:cNvSpPr/>
      </dsp:nvSpPr>
      <dsp:spPr>
        <a:xfrm>
          <a:off x="7130903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86024" y="0"/>
        <a:ext cx="1472105" cy="310242"/>
      </dsp:txXfrm>
    </dsp:sp>
    <dsp:sp modelId="{EDA4378E-4473-2949-AC79-0B25D2EC690F}">
      <dsp:nvSpPr>
        <dsp:cNvPr id="0" name=""/>
        <dsp:cNvSpPr/>
      </dsp:nvSpPr>
      <dsp:spPr>
        <a:xfrm>
          <a:off x="8556781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711902" y="0"/>
        <a:ext cx="1472105" cy="31024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1514" y="0"/>
          <a:ext cx="1782347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4">
                  <a:lumMod val="20000"/>
                  <a:lumOff val="80000"/>
                </a:schemeClr>
              </a:solidFill>
            </a:rPr>
            <a:t>Basics</a:t>
          </a:r>
        </a:p>
      </dsp:txBody>
      <dsp:txXfrm>
        <a:off x="1514" y="0"/>
        <a:ext cx="1704787" cy="310242"/>
      </dsp:txXfrm>
    </dsp:sp>
    <dsp:sp modelId="{4F20F1F7-EF50-1643-A8FF-0B45AD1B83C2}">
      <dsp:nvSpPr>
        <dsp:cNvPr id="0" name=""/>
        <dsp:cNvSpPr/>
      </dsp:nvSpPr>
      <dsp:spPr>
        <a:xfrm>
          <a:off x="1427392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582513" y="0"/>
        <a:ext cx="1472105" cy="310242"/>
      </dsp:txXfrm>
    </dsp:sp>
    <dsp:sp modelId="{C37BD920-15CB-CC46-BF22-68DD6931439E}">
      <dsp:nvSpPr>
        <dsp:cNvPr id="0" name=""/>
        <dsp:cNvSpPr/>
      </dsp:nvSpPr>
      <dsp:spPr>
        <a:xfrm>
          <a:off x="2853270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008391" y="0"/>
        <a:ext cx="1472105" cy="310242"/>
      </dsp:txXfrm>
    </dsp:sp>
    <dsp:sp modelId="{A2C0530E-C886-CA46-91B4-35FCD268F4B7}">
      <dsp:nvSpPr>
        <dsp:cNvPr id="0" name=""/>
        <dsp:cNvSpPr/>
      </dsp:nvSpPr>
      <dsp:spPr>
        <a:xfrm>
          <a:off x="4279147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434268" y="0"/>
        <a:ext cx="1472105" cy="310242"/>
      </dsp:txXfrm>
    </dsp:sp>
    <dsp:sp modelId="{2AFEE453-6A92-AD4F-A39A-83591AADA346}">
      <dsp:nvSpPr>
        <dsp:cNvPr id="0" name=""/>
        <dsp:cNvSpPr/>
      </dsp:nvSpPr>
      <dsp:spPr>
        <a:xfrm>
          <a:off x="5705025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860146" y="0"/>
        <a:ext cx="1472105" cy="310242"/>
      </dsp:txXfrm>
    </dsp:sp>
    <dsp:sp modelId="{DB9C5F3B-163C-2B45-B9C4-6B109F303103}">
      <dsp:nvSpPr>
        <dsp:cNvPr id="0" name=""/>
        <dsp:cNvSpPr/>
      </dsp:nvSpPr>
      <dsp:spPr>
        <a:xfrm>
          <a:off x="7130903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86024" y="0"/>
        <a:ext cx="1472105" cy="310242"/>
      </dsp:txXfrm>
    </dsp:sp>
    <dsp:sp modelId="{EDA4378E-4473-2949-AC79-0B25D2EC690F}">
      <dsp:nvSpPr>
        <dsp:cNvPr id="0" name=""/>
        <dsp:cNvSpPr/>
      </dsp:nvSpPr>
      <dsp:spPr>
        <a:xfrm>
          <a:off x="8556781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711902" y="0"/>
        <a:ext cx="1472105" cy="31024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CBE3C-7F79-2247-96C5-828516DFE1F6}">
      <dsp:nvSpPr>
        <dsp:cNvPr id="0" name=""/>
        <dsp:cNvSpPr/>
      </dsp:nvSpPr>
      <dsp:spPr>
        <a:xfrm>
          <a:off x="1514" y="0"/>
          <a:ext cx="1782347" cy="31024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Basics</a:t>
          </a:r>
        </a:p>
      </dsp:txBody>
      <dsp:txXfrm>
        <a:off x="1514" y="0"/>
        <a:ext cx="1704787" cy="310242"/>
      </dsp:txXfrm>
    </dsp:sp>
    <dsp:sp modelId="{4F20F1F7-EF50-1643-A8FF-0B45AD1B83C2}">
      <dsp:nvSpPr>
        <dsp:cNvPr id="0" name=""/>
        <dsp:cNvSpPr/>
      </dsp:nvSpPr>
      <dsp:spPr>
        <a:xfrm>
          <a:off x="1427392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Energy Loss</a:t>
          </a:r>
        </a:p>
      </dsp:txBody>
      <dsp:txXfrm>
        <a:off x="1582513" y="0"/>
        <a:ext cx="1472105" cy="310242"/>
      </dsp:txXfrm>
    </dsp:sp>
    <dsp:sp modelId="{C37BD920-15CB-CC46-BF22-68DD6931439E}">
      <dsp:nvSpPr>
        <dsp:cNvPr id="0" name=""/>
        <dsp:cNvSpPr/>
      </dsp:nvSpPr>
      <dsp:spPr>
        <a:xfrm>
          <a:off x="2853270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e-/e+</a:t>
          </a:r>
        </a:p>
      </dsp:txBody>
      <dsp:txXfrm>
        <a:off x="3008391" y="0"/>
        <a:ext cx="1472105" cy="310242"/>
      </dsp:txXfrm>
    </dsp:sp>
    <dsp:sp modelId="{A2C0530E-C886-CA46-91B4-35FCD268F4B7}">
      <dsp:nvSpPr>
        <dsp:cNvPr id="0" name=""/>
        <dsp:cNvSpPr/>
      </dsp:nvSpPr>
      <dsp:spPr>
        <a:xfrm>
          <a:off x="4279147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Photons</a:t>
          </a:r>
        </a:p>
      </dsp:txBody>
      <dsp:txXfrm>
        <a:off x="4434268" y="0"/>
        <a:ext cx="1472105" cy="310242"/>
      </dsp:txXfrm>
    </dsp:sp>
    <dsp:sp modelId="{2AFEE453-6A92-AD4F-A39A-83591AADA346}">
      <dsp:nvSpPr>
        <dsp:cNvPr id="0" name=""/>
        <dsp:cNvSpPr/>
      </dsp:nvSpPr>
      <dsp:spPr>
        <a:xfrm>
          <a:off x="5705025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Showers</a:t>
          </a:r>
        </a:p>
      </dsp:txBody>
      <dsp:txXfrm>
        <a:off x="5860146" y="0"/>
        <a:ext cx="1472105" cy="310242"/>
      </dsp:txXfrm>
    </dsp:sp>
    <dsp:sp modelId="{DB9C5F3B-163C-2B45-B9C4-6B109F303103}">
      <dsp:nvSpPr>
        <dsp:cNvPr id="0" name=""/>
        <dsp:cNvSpPr/>
      </dsp:nvSpPr>
      <dsp:spPr>
        <a:xfrm>
          <a:off x="7130903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Cherenkov</a:t>
          </a:r>
        </a:p>
      </dsp:txBody>
      <dsp:txXfrm>
        <a:off x="7286024" y="0"/>
        <a:ext cx="1472105" cy="310242"/>
      </dsp:txXfrm>
    </dsp:sp>
    <dsp:sp modelId="{EDA4378E-4473-2949-AC79-0B25D2EC690F}">
      <dsp:nvSpPr>
        <dsp:cNvPr id="0" name=""/>
        <dsp:cNvSpPr/>
      </dsp:nvSpPr>
      <dsp:spPr>
        <a:xfrm>
          <a:off x="8556781" y="0"/>
          <a:ext cx="1782347" cy="31024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85000"/>
                </a:schemeClr>
              </a:solidFill>
            </a:rPr>
            <a:t>Summary</a:t>
          </a:r>
        </a:p>
      </dsp:txBody>
      <dsp:txXfrm>
        <a:off x="8711902" y="0"/>
        <a:ext cx="1472105" cy="3102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9C03A-79D8-174C-8A65-8B724BE9D7B5}" type="datetimeFigureOut">
              <a:rPr lang="en-US" smtClean="0"/>
              <a:t>5/27/26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49E93-5542-D14B-A07B-05AD65D6EB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04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0T22:21:14.21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24575,'25'0'0,"-3"0"0,-4 0 0,-5 0 0,0 0 0,6 0 0,-1 0 0,6 0 0,-1 0 0,-3 0 0,-2 0 0,-5 0 0,3 0 0,3 0 0,8 0 0,-1 0 0,-5 0 0,-3 0 0,0 0 0,2 0 0,1 0 0,1 0 0,-3 0 0,-2 0 0,-1 0 0,-6 0 0,4 0 0,2 0 0,5 0 0,0 0 0,-2 0 0,-1 0 0,5 0 0,-2 0 0,5 0 0,-1 0 0,-2 0 0,-2 0 0,-11 0 0,-5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0T22:45:00.5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56 24575,'16'0'0,"1"0"0,0 0 0,-3 0 0,1 0 0,-1 0 0,-2 0 0,-1 0 0,0 0 0,1 0 0,-1 0 0,3 0 0,-2 0 0,0 0 0,-1 0 0,0 0 0,2 0 0,2 0 0,3 0 0,-4 0 0,-1 0 0,-2 0 0,-3 0 0,1 0 0,0 0 0,1 0 0,-1-5 0,2-1 0,0 1 0,1 0 0,5 3 0,5-2 0,3-3 0,-2 0 0,-8 1 0,-10 2 0,-7 2 0,-6 0 0,-4 4 0,-3 0 0,-5 3 0,-1 0 0,1 0 0,3-1 0,6-1 0,-1-2 0,-4-1 0,-9 2 0,-7 1 0,-2 0 0,3-1 0,9-2 0,6 0 0,4 0 0,-1 0 0,-3 0 0,-2 0 0,2 0 0,3 0 0,2 0 0,2 0 0,1 0 0,1 2 0,-3 0 0,-4 2 0,-5 0 0,0-1 0,3 0 0,8-3 0,9 0 0,7 0 0,3 0 0,3 0 0,1 0 0,0 0 0,4 0 0,-2 0 0,1 0 0,2 0 0,4 0 0,3 0 0,0 0 0,-3-2 0,-5 0 0,-5 0 0,-1 0 0,0 2 0,8-3 0,6-1 0,4-2 0,-1 0 0,-7 1 0,-6 3 0,-5 0 0,-2 2 0,3 0 0,9 0 0,7 0 0,2 0 0,-4 0 0,-14 0 0,-4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0T22:46:44.3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24575,'9'0'0,"1"0"0,1 0 0,2 0 0,2 0 0,1 0 0,0 0 0,-1 0 0,-2 0 0,0 0 0,0 0 0,-3 0 0,-1 0 0,0 0 0,2 0 0,4 0 0,1 0 0,1 0 0,-3 0 0,1 0 0,0 0 0,1 0 0,2 0 0,-1 0 0,1 0 0,0 0 0,-1 0 0,-1 0 0,-3 0 0,-3 0 0,-1 0 0,1 0 0,4 0 0,-1 0 0,0 0 0,-2 0 0,-3 0 0,3 0 0,2 0 0,6 0 0,2 0 0,-1 0 0,-4 0 0,-5 0 0,0 0 0,2 0 0,2 0 0,2 0 0,-2 0 0,-2 0 0,-4 0 0,0 0 0,2 0 0,-5 0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0T22:44:38.4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24575,'14'0'0,"2"0"0,-2 0 0,0 0 0,-4 0 0,1 0 0,2 0 0,1 0 0,1 0 0,-1 0 0,-1 0 0,-2 0 0,-4 0 0,-1 0 0,1 0 0,1 0 0,1 0 0,0 0 0,-1 0 0,-1 0 0,1 0 0,2 0 0,3 0 0,1 0 0,1 0 0,-3 0 0,-3 0 0,-4 0 0,-3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0T22:44:41.1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80 24575,'6'-4'0,"4"1"0,5 3 0,-1 0 0,0 0 0,1 0 0,0 0 0,4 0 0,-2 0 0,1 0 0,-2 0 0,-1 0 0,0 0 0,3-1 0,7-4 0,-1 0 0,0-1 0,-3 1 0,-3 3 0,-4-1 0,-1 0 0,0 0 0,0-1 0,4 0 0,4 0 0,2-1 0,5 0 0,-1 0 0,-4 3 0,-3-2 0,-3 2 0,-2 0 0,0 0 0,0 2 0,-2 0 0,0 0 0,-2 0 0,0 0 0,0 0 0,2 0 0,-2 0 0,0 0 0,1 0 0,1 2 0,-5-2 0,-1 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0T22:47:01.0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848 2376 24575,'-22'-1'0,"-3"-4"0,-3-2 0,5 0 0,4 2 0,3 0 0,3 0 0,-5-2 0,0-1 0,-1-3 0,-1-2 0,4 0 0,1 1 0,2 1 0,0 2 0,4 1 0,1 1 0,2-1 0,-3-1 0,-1 0 0,-3-1 0,2 0 0,2 2 0,2 1 0,2 4 0,-1-2 0,0-1 0,-4-2 0,-4-5 0,-1-2 0,-3-3 0,0 2 0,2 1 0,1 0 0,0-1 0,1-2 0,0 0 0,1 1 0,2 1 0,0 0 0,0 2 0,1 1 0,1-2 0,-3-4 0,1-1 0,-4-4 0,1-3 0,-1 0 0,-2-6 0,1-3 0,0 0 0,1-1 0,1 2 0,1 4 0,2 2 0,1 1 0,-2 2 0,1 1 0,-1 1 0,3 1 0,2 1 0,1 1 0,1 2 0,1 1 0,0 0 0,1-4 0,1-4 0,0-3 0,2-5 0,0-2 0,0-3 0,0-6 0,0-1 0,0-4 0,0 0 0,0 6 0,0 4 0,0 7 0,2 4 0,1 2 0,3 3 0,1 4 0,0 2 0,3 1 0,1-1 0,0-3 0,3-3 0,2 0 0,-2 0 0,0 5 0,-3 5 0,-2 3 0,0 3 0,2-3 0,0 0 0,1 1 0,0-1 0,1 1 0,2-3 0,4-5 0,2-2 0,0 0 0,0 2 0,-5 4 0,-5 6 0,-4 1 0,-4 1 0,1-3 0,2-5 0,6-5 0,8-6 0,1-2 0,1 0 0,-2 6 0,-7 8 0,-1 5 0,0 3 0,6-1 0,7-2 0,4-2 0,-1 0 0,-9 1 0,-6 3 0,-7 0 0,1-2 0,3-2 0,0-1 0,0 1 0,-2 3 0,-1 3 0,2 2 0,1 2 0,2 0 0,-3 0 0,-6-2 0,-4-2 0,-10-2 0,-2-3 0,-3 1 0,-5-3 0,1 1 0,1 0 0,3 2 0,5 1 0,1 1 0,-1 0 0,-1 0 0,0 2 0,1 1 0,2 1 0,3 2 0,-1 0 0,2 0 0,6 0 0,6 2 0,5 2 0,5 2 0,3 0 0,2 1 0,2 0 0,-3-2 0,-5-1 0,-1 0 0,0 1 0,3 2 0,3 0 0,0 1 0,-1-1 0,-6-2 0,-3 0 0,-4 0 0,1 1 0,1 0 0,1 3 0,-2-1 0,-6-1 0,-2 1 0,-3 0 0,1 3 0,0 1 0,0-1 0,-1-2 0,-1-1 0,-2 3 0,-5 4 0,0 2 0,-4 1 0,1-2 0,3-3 0,0 0 0,2-1 0,1-1 0,2 0 0,3-2 0,2 0 0,-1-2 0,0 0 0,-2 1 0,0 4 0,-2-1 0,0-1 0,1-2 0,1-5 0,2-1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1T06:31:51.70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24575,'17'0'0,"2"0"0,-1 0 0,7 0 0,-3 0 0,1 0 0,3 0 0,-2 0 0,4 0 0,-1 0 0,-8 0 0,-1 0 0,-7 0 0,1 0 0,1 0 0,3 0 0,9 0 0,2 0 0,-1 0 0,1 0 0,-4 0 0,-1 0 0,1 0 0,0 0 0,-1 0 0,-2 0 0,-3 0 0,-1 0 0,1 0 0,6 0 0,6 0 0,3 0 0,-2 0 0,-5 0 0,-5 0 0,-4 0 0,0 0 0,3 0 0,6 0 0,5 0 0,-1 0 0,1 0 0,-6 0 0,-5 0 0,-6 0 0,-3 0 0,3 0 0,6 0 0,10 0 0,10 0 0,-1 0 0,-1 0 0,-14 0 0,-5 0 0,-1 0 0,3 0 0,10 0 0,2 0 0,-3 0 0,-6 0 0,-6 0 0,-2 0 0,3 0 0,0 0 0,2 0 0,2 0 0,-3 0 0,3 0 0,-11 0 0,-3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01T06:33:17.501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76 1822,'10'44,"-1"-5,1-16,-1-4,-1-5,2-1,-2-3,1 1,-2-2,0 1,2-1,0 2,0-1,0-1,-2-1,-2 3,-1-5,1 8,-1-7,2 3,1-1,-1 0,2 4,1-2,-1 1,1 0,-2-2,-1 0,0 0,-1-1,0 1,-1-1,2 1,-3-1,3 4,-1-4,2 4,-1-5,0 0,1 4,0-2,2 5,-3-5,0-1,1 1,-3-3,4 4,0-3,1 0,0 1,-1-2,2 0,1 0,0 0,2 1,-1-1,2 0,-1-1,0 1,1-1,-2 1,-1-2,-2 0,0-1,0 0,1 0,-1-1,2 1,1-1,-3 0,3-1,-3 0,0 1,4 0,-6 0,5 1,-2-2,1 0,0-2,-1 0,1 0,0 0,0 0,-1 0,0 0,2 0,-3 0,4-1,-5-1,2-1,1-3,-3 3,4-4,-4 2,4-3,-2 1,0 0,0 0,0 0,0 0,1-1,-1 1,-1 0,0 1,-1 0,2-2,-3 3,4-3,-4 3,3-2,1-1,-4 3,4-4,-6 4,3-4,1-2,-1 0,2-4,-1 4,-1 0,0 1,1 1,-1 1,-1 1,-1-2,-1 2,1-5,-1 2,0-1,1 0,0 0,1-1,1-1,-1-1,2 0,-1 0,1 1,-1 0,0 2,-1 1,0 0,-1-1,0-2,1 0,0-1,0-1,1-1,0 1,0 0,-2 0,-1 1,-1 0,-1 0,1-1,-1 1,1-2,-1 2,0 0,-1 0,-1-3,0-3,-1-3,0 0,0 1,0 3,0 1,1 0,0 1,1 1,1 4,-1 0,-1 2,0 1,-1-2,0 0,1-2,1-3,-2-2,0 0,0 0,1 2,0 1,0 0,0 1,-1-1,0 0,0-1,0 1,0 1,0 2,0 1,0 0,0 0,0-1,0-1,0-1,-1 0,0 0,-1-1,0 2,1 1,0 1,0-1,1 0,-1 1,0 1,0 0,-1-4,1 2,-1-2,0 4,2 0,-1 0,1-4,-1 5,0-2,-2 0,0 1,-1-5,1 2,-1-4,1 0,1-1,1 3,0 1,0 2,0 1,0 0,1 1,0-4,-2 3,0-7,-1 3,0-3,1-1,-1 2,1 1,0 2,0 2,-1 2,-1 0,0-2,1 2,-2-2,2 2,-1 2,0-4,1 3,0 0,-1-2,1 2,-3-3,2 5,-1-3,0-1,1 2,-2-1,1 1,1 2,-4-5,3 4,-1-1,-2-4,1 4,-2-5,2 3,0 0,1-1,1 2,-1 0,1 0,0 0,-1-2,1 2,0 1,-2-2,2 2,-2-3,1 1,0-3,-1-2,1-1,1 3,1 3,1 4,-2-4,1 3,-3-4,2 3,0-1,0-1,-2-1,2 1,-1 2,1 1,-2-1,-2 1,1-1,-2 0,3 3,-1 0,-2 0,1 1,-2-1,2 2,1 0,-7 1,8 2,-4-2,0 1,4 1,-7 0,5 1,-4 0,-1-1,1 0,-2-1,2-1,0 2,-1 1,0-1,2 0,2 0,0 0,-1 0,0 0,1-1,-2 1,2-1,1-1,-5 2,7 0,-8 1,6 0,-1 0,-3 0,3 0,-2-1,3 0,-4 0,3 0,-3 1,4 0,-4 0,2 0,-3 0,3 0,1 0,0 0,0 0,0 0,-3 1,4 1,-3 1,3 2,1 0,0 6,3-4,-1 5,-3-5,-2 0,-2 1,1 0,0 1,2-1,0 1,0-1,0 1,0 1,-1 0,1 0,1 0,1-3,0 0,1 2,-2-1,0 2,1-4,1 1,0 3,2-2,-2 3,2-2,0 0,0 1,-1 1,1-1,1-1,1 1,-1 1,1 3,-1 0,0 0,0-1,1 0,-1 0,1-1,-1-2,2 0,-1-1,2 1,-1 1,0 1,0 1,-1 0,2 2,-1-2,-1 2,1-2,0-1,0 2,1-1,-2 2,-1 0,1 1,0-1,1-1,1 0,0-1,1 1,0 2,0 0,-1 0,0 1,-1 0,1 0,-1 1,-1 0,1-1,0-1,1-3,1-1,0 1,-1 0,0 2,0 0,0 1,1-1,-1-2,0-2,0 0,1 0,0 2,0-1,0-1,0 0,0 1,0 2,0 3,0 3,0 4,0 2,0 5,0 1,0-1,0-3,0-4,0-5,0 0,0 1,0 0,-1 3,0 0,0 0,-1-2,1-3,0-3,0-2,0-3,0 0,0 0,0 1,1 1,0 0,0-1,-1-1,0 3,0-2,1 3,0-2,0 2,0 1,0-1,0-1,0-2,0-3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2T20:49:28.14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 0 24575,'0'43'0,"0"0"0,0 7 0,0-1 0,0-1 0,0-6 0,0-5 0,0-4 0,0-5 0,0-3 0,0-4 0,0-6 0,0-2 0,0-3 0,0-3 0,0 3 0,0 2 0,0 6 0,0 4 0,0 0 0,2-1 0,0-3 0,0-1 0,1-4 0,-3-2 0,0 0 0,0 3 0,0 3 0,0 2 0,0-1 0,0-2 0,0-3 0,0 0 0,0 2 0,0 2 0,0 1 0,0-1 0,0-3 0,0-3 0,0-2 0,0 2 0,0 6 0,0 9 0,0 3 0,0-2 0,0-3 0,0-7 0,0-2 0,0-2 0,0 0 0,0 3 0,0 5 0,0 1 0,0 0 0,0 0 0,0-4 0,0 1 0,0 0 0,0-1 0,0 0 0,0-1 0,0-3 0,0-1 0,0 4 0,0 14 0,0 24 0,0 16 0,0 4 0,0-10 0,0-19 0,0-15 0,0-8 0,0-4 0,0 1 0,0 3 0,0 2 0,0 1 0,0-5 0,0-6 0,0-3 0,0 7 0,0 1 0,0 14 0,0 7 0,0 1 0,0 3 0,0-10 0,0-4 0,0-5 0,0 3 0,0 6 0,-1 10 0,-3 11 0,1 2 0,0-6 0,2-15 0,1-10 0,0-11 0,0-3 0,0-2 0,0 4 0,0 13 0,0 20 0,0 11 0,0 1 0,0-13 0,2-14 0,0-12 0,1-8 0,0-4 0,-1-3 0,0-4 0,-1-1 0,0-1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2T21:32:15.2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1 178 24575,'12'0'0,"5"0"0,3 0 0,1 0 0,1 0 0,-7 0 0,-2 0 0,-1 0 0,-1-1 0,4-1 0,2-1 0,-1 1 0,0 1 0,-2 1 0,-2 0 0,0 0 0,-3 0 0,0 0 0,2 0 0,2 0 0,3 0 0,0 0 0,-1 0 0,1 5 0,1 4 0,1 3 0,-2 2 0,0-1 0,0-1 0,2-2 0,4-2 0,2-2 0,5-1 0,2-2 0,-3-1 0,0-2 0,-2 0 0,0 0 0,2 0 0,2 0 0,2-2 0,2-3 0,2-4 0,0-2 0,2-1 0,-2 2 0,-3 4 0,-3 2 0,-1 4 0,-3 0 0,3 0 0,-1 0 0,4 0 0,7 0 0,7 0 0,8 0 0,8 0 0,4 0 0,-2 0 0,-7 0 0,-11 0 0,-12 0 0,-8 0 0,-2 0 0,-2 0 0,3 0 0,6 0 0,2 5 0,5 6 0,-1 5 0,-5 4 0,-5-3 0,-9-6 0,-4-5 0,0-4 0,-1-2 0,6-4 0,6-5 0,3-7 0,0 0 0,-2 3 0,-5 6 0,1 4 0,3 1 0,11 2 0,7 0 0,4 0 0,5 0 0,-4 0 0,-4 0 0,-6 0 0,-8 0 0,-6-2 0,-5-2 0,-3 0 0,3-3 0,8 2 0,8 2 0,6 1 0,3 2 0,1-1 0,1-2 0,2-4 0,2-4 0,3-4 0,0-5 0,0-6 0,1-7 0,-1 1 0,-4 6 0,-7 11 0,-10 8 0,-8 4 0,-8 3 0,-7 0 0,0 0 0,2 0 0,5 0 0,8 0 0,6 0 0,3 0 0,3 0 0,-1 0 0,1 2 0,1 3 0,-6 3 0,-5 0 0,-4-1 0,-4 0 0,4 0 0,3 3 0,1 0 0,1 0 0,2-2 0,0 0 0,5 0 0,0 0 0,-1-1 0,-3 0 0,-6-2 0,-6-2 0,-5 1 0,-4-2 0,1 0 0,1 0 0,0 0 0,0 0 0,0 0 0,1 0 0,7 1 0,2 2 0,1 0 0,-5-2 0,-5 0 0,-3-1 0,-2 0 0,0 1 0,-3-2 0,-3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2T21:32:19.2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24575,'11'0'0,"4"0"0,0 0 0,0 0 0,0 0 0,2 0 0,5 0 0,11 0 0,1 4 0,5 9 0,-2 6 0,5 5 0,4 1 0,3-2 0,3 0 0,-2-3 0,-4-4 0,-4-6 0,-4-5 0,-1-4 0,0-2 0,-4-5 0,-3-2 0,-11 0 0,-6 3 0,-2 5 0,0 0 0,11 0 0,13 0 0,13 0 0,13 0 0,4 0 0,-6 0 0,-7 0 0,-9 0 0,-6 0 0,-3 0 0,-1 0 0,-5 0 0,-3 0 0,-4 0 0,-2 0 0,-1 0 0,4 0 0,3 0 0,3 2 0,3 1 0,1 0 0,-1-1 0,1-2 0,1 0 0,3 0 0,-1-2 0,-2-3 0,-4 0 0,-6 0 0,4 3 0,1 2 0,7 0 0,7 0 0,1 0 0,0 0 0,-2 0 0,0 0 0,-2 0 0,-1-2 0,-5-3 0,-3 0 0,2 1 0,3 2 0,5 2 0,7 0 0,1 0 0,-1 0 0,-5 0 0,-7 0 0,-3 0 0,3 0 0,4-1 0,6-6 0,8-3 0,0-4 0,-2 0 0,-2 4 0,-8 3 0,-2 4 0,-1 2 0,0 1 0,1 0 0,1 0 0,-2 0 0,-5 0 0,-5 0 0,-7 0 0,-2 0 0,0 0 0,3 0 0,3 0 0,2 0 0,0 0 0,-2 0 0,-4 0 0,-2 0 0,-3 0 0,-2 0 0,-2 0 0,-6 0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0T22:21:19.91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9 24575,'13'0'0,"2"0"0,0 0 0,-1 0 0,-3 0 0,0 0 0,1 0 0,7 0 0,7 0 0,5 0 0,2 0 0,-4 0 0,-5-2 0,-4 0 0,-3 0 0,-4 0 0,-1 2 0,-2 0 0,3 0 0,1 0 0,1 0 0,2 0 0,0 0 0,0 0 0,-4 0 0,-3 0 0,-2 0 0,0 0 0,4 0 0,9 0 0,8 0 0,4 0 0,-1 0 0,-8 0 0,-8 0 0,-5 0 0,-3 0 0,4 0 0,0 0 0,3 0 0,1 0 0,-8 0 0,1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00:09:22.0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2529 24575,'0'-10'0,"0"-1"0,0-2 0,0-2 0,0 0 0,0 2 0,0 2 0,0-2 0,0-1 0,0 0 0,0 0 0,0 1 0,0 1 0,0 0 0,0 2 0,0 0 0,0 2 0,-1 0 0,-1 2 0,-1 0 0,1-2 0,2-3 0,0 1 0,0-3 0,0 3 0,0 0 0,0-3 0,0-2 0,0-1 0,0 3 0,0 2 0,0 3 0,0-4 0,0 0 0,0-1 0,0 3 0,1-1 0,1-3 0,4-1 0,1-1 0,-1 0 0,1 3 0,-3 4 0,-1-1 0,-1 3 0,-2-5 0,1-3 0,-1 0 0,0-1 0,0 2 0,0 3 0,0 0 0,0 2 0,0-1 0,0 0 0,0-2 0,2 1 0,1 1 0,-1 0 0,0 0 0,-1-1 0,1-2 0,0-2 0,1 0 0,2 3 0,-2 1 0,2 4 0,0-3 0,-1 0 0,1-2 0,-3 0 0,0 2 0,1 1 0,-1-4 0,0 2 0,1 0 0,0-2 0,-1 2 0,2-1 0,-2 1 0,-2-2 0,0 0 0,0-2 0,0 2 0,0 2 0,0 1 0,0 0 0,0 2 0,0-4 0,0 1 0,2 2 0,3-5 0,1-1 0,2-3 0,-1-2 0,-2 2 0,0 3 0,0 3 0,-3 0 0,2 0 0,1-5 0,1-2 0,-1 3 0,1 1 0,0 5 0,-4 0 0,2-1 0,0-5 0,2-3 0,1-1 0,1 1 0,0 4 0,-2 2 0,-2 1 0,1 1 0,1-1 0,-1 1 0,1 1 0,-2 3 0,0-3 0,2 2 0,-1-2 0,-1 3 0,0 1 0,0 0 0,1 0 0,-1-1 0,1 1 0,-2 0 0,4 0 0,-1-4 0,1 0 0,1 0 0,0 0 0,4 3 0,0-4 0,2-2 0,0 2 0,-3-1 0,2 3 0,-2-1 0,0 0 0,-1 2 0,2-2 0,-4 1 0,1-1 0,-1-1 0,0 1 0,1 3 0,0-2 0,-2 2 0,1-1 0,-3 0 0,-1 0 0,3 0 0,1 0 0,0 1 0,-1 0 0,-2-1 0,3-3 0,2-2 0,4-2 0,1 2 0,-6 2 0,-2 1 0,-2 3 0,-1-1 0,3 2 0,-1-2 0,2 3 0,-2-1 0,-1 1 0,2 1 0,4-8 0,0-3 0,5-6 0,4-1 0,-4 2 0,1 4 0,-4 5 0,-2 1 0,-3 1 0,3 3 0,0-3 0,2 0 0,2-3 0,0-1 0,-2 2 0,-2 2 0,-1 3 0,-1 0 0,4 1 0,3-5 0,3-1 0,3-1 0,-1 1 0,-3 4 0,-4 2 0,0 1 0,0-3 0,3-3 0,2-2 0,2 3 0,-4 0 0,-1 2 0,-1-1 0,3 0 0,2-5 0,2 1 0,-1 1 0,-2 5 0,0 3 0,-1-2 0,4 0 0,4-2 0,8-2 0,-2 2 0,-3-1 0,-2-1 0,-2 4 0,1 0 0,-2 2 0,-6 3 0,1 0 0,-1-3 0,4 1 0,3-3 0,1 1 0,-1 0 0,-4 2 0,-1 2 0,-3 0 0,-2 0 0,1 0 0,0 0 0,6 0 0,2 0 0,2 0 0,0 0 0,-2 0 0,-3 0 0,1 0 0,-2 0 0,2 0 0,0 0 0,-4 0 0,-2 0 0,-3 0 0,0 0 0,6-2 0,6-3 0,5-3 0,-3 1 0,-7 3 0,-5-1 0,3 3 0,5 0 0,0 0 0,2 0 0,-3 0 0,3-2 0,4 0 0,3-1 0,3 0 0,-1-4 0,-6 5 0,-6 0 0,-3 1 0,0 1 0,8-3 0,11-3 0,5 2 0,0-3 0,-9 4 0,-11 1 0,-4 2 0,2 2 0,6-3 0,5 1 0,0-1 0,-3 1 0,-6 2 0,-5 0 0,6 0 0,-1 0 0,6 0 0,2 0 0,-2 0 0,-4 0 0,-7 0 0,-3 0 0,1 0 0,4 0 0,2 0 0,-3 0 0,0 0 0,1 0 0,3 0 0,10 0 0,4 0 0,5 0 0,-1 0 0,2 0 0,-3 0 0,-1 0 0,-2 0 0,-5 0 0,0 0 0,-2 0 0,-1 0 0,-2 0 0,-1 0 0,2 0 0,1 0 0,-6 0 0,-5 0 0,-2 0 0,-1 0 0,5 0 0,1 0 0,0 0 0,-2 0 0,-3 0 0,1 0 0,3 0 0,-2 0 0,3 0 0,-2 0 0,-5 0 0,4 0 0,-5 0 0,0 0 0,-1 0 0,-1 0 0,1 0 0,3 0 0,1 0 0,0 0 0,-2 0 0,-1 0 0,-1 0 0,2 0 0,0 0 0,-4 0 0,1 0 0,0 0 0,2 0 0,3 0 0,2 0 0,1 0 0,0 0 0,-4 2 0,-6-2 0,-5 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00:09:45.3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1150 24575,'0'-11'0,"1"-1"0,1-4 0,3 0 0,2 3 0,0 3 0,-1 2 0,-1 0 0,0-1 0,1-1 0,-2 0 0,1 0 0,-3-5 0,3 1 0,-2-4 0,2 0 0,1 3 0,-4 2 0,-1 4 0,-1 1 0,2 3 0,3-2 0,-1-1 0,3-1 0,0 0 0,0-1 0,0 5 0,0 0 0,2-3 0,7-3 0,3-4 0,1 1 0,2-2 0,0 0 0,-1 0 0,-1 1 0,-1 4 0,-6 1 0,-3 2 0,-3 1 0,-1-1 0,4-3 0,-1 0 0,1-4 0,3-1 0,2-1 0,2-2 0,-1 2 0,-3 1 0,-4 2 0,1-1 0,-1 2 0,2 1 0,-1-3 0,0 2 0,2 1 0,-2 1 0,2 3 0,0-1 0,3-1 0,4-4 0,4-2 0,2-3 0,4 0 0,-1 1 0,-2 2 0,-1 3 0,-1-2 0,1 2 0,4-1 0,3-2 0,-2 4 0,-2 2 0,-3 0 0,-4 5 0,0-3 0,1 4 0,-2 0 0,-1-3 0,0 2 0,-1-2 0,2 0 0,1 2 0,0-2 0,1 2 0,-1 2 0,0-2 0,1 3 0,-1-1 0,1 1 0,1 0 0,1 0 0,5-3 0,-1 1 0,0 1 0,-3 1 0,-3 1 0,-1 1 0,1 0 0,-2 0 0,2-2 0,0-1 0,-1-2 0,0 1 0,1 1 0,-1 0 0,0 3 0,-2 0 0,-3-2 0,-3 0 0,-1-1 0,2 1 0,1 2 0,4-2 0,0 0 0,3-4 0,-1 2 0,-2 1 0,0 1 0,-1 1 0,0-2 0,2-1 0,5-1 0,4-1 0,0 1 0,-1 3 0,-2 0 0,-6 1 0,2 1 0,0-2 0,-1-2 0,-2 2 0,-3 0 0,-2 2 0,-1 0 0,-1 0 0,4 0 0,2 0 0,0 0 0,4 0 0,-2 0 0,-2 0 0,-5-1 0,0-2 0,1 1 0,7 0 0,3 2 0,1 0 0,0-1 0,-4-2 0,1 0 0,-2 1 0,2 1 0,0-1 0,-1-1 0,1 1 0,-1-3 0,4 2 0,7-2 0,3-1 0,6 3 0,-6 1 0,-6 2 0,-5 0 0,-2 0 0,0 0 0,-2 0 0,2 0 0,-1 0 0,1 0 0,3 0 0,0 0 0,0 0 0,-2 0 0,-5 0 0,-6 0 0,1 0 0,2 0 0,2 0 0,5 0 0,-1 0 0,0 0 0,0 0 0,-1 0 0,-2 0 0,-1 0 0,3 0 0,1 0 0,0 0 0,-1 0 0,-6 0 0,-2 0 0,1 0 0,3 0 0,5 0 0,1 0 0,-2 0 0,2 0 0,-1 0 0,1 0 0,-2 0 0,-3 0 0,-2 0 0,-1 0 0,1 0 0,2 0 0,1 0 0,0 0 0,0 0 0,-5 0 0,1 0 0,0 0 0,3 0 0,1 0 0,-3 0 0,-2 0 0,-3 0 0,3 0 0,4 0 0,1 0 0,2 0 0,-2 0 0,1 0 0,-4 0 0,1 1 0,-4 1 0,0 0 0,0 2 0,1-3 0,8-1 0,5 2 0,4 0 0,0 3 0,-15-3 0,-5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03:56:55.9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 0 24575,'0'7'0,"2"0"0,2-1 0,1 0 0,-1-1 0,-2 0 0,0 0 0,1-1 0,0 0 0,0 1 0,-1 1 0,0 2 0,1 1 0,1 0 0,-1-1 0,1 0 0,-1 0 0,-1 0 0,1-1 0,1-1 0,-1-1 0,1 3 0,0-2 0,0 0 0,-1 0 0,-1-1 0,-1 0 0,1 1 0,-1 1 0,2 1 0,1 0 0,-1-1 0,0 1 0,0-1 0,0 0 0,0-1 0,0 0 0,-2 1 0,2-1 0,-1 0 0,0 1 0,-1-2 0,0 2 0,-1-1 0,0 0 0,0 1 0,0-2 0,0 2 0,0 1 0,0 2 0,0 1 0,0-1 0,0-2 0,0-1 0,0-2 0,0 1 0,0 0 0,0 3 0,0 1 0,0 0 0,0 0 0,0-1 0,0 1 0,0 0 0,0 0 0,-2-2 0,1-1 0,-2 0 0,-2 1 0,1 1 0,-1-1 0,-1-1 0,1 1 0,-1 0 0,-1 2 0,0 0 0,-1 1 0,-1-1 0,1-1 0,2-2 0,-1-2 0,3 0 0,-1 1 0,1 0 0,-1 1 0,-2-1 0,-1 0 0,1-1 0,3 0 0,-2-2 0,1 0 0,-3 3 0,-1 0 0,1 2 0,4-3 0,2-2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03:57:07.7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92 1 24575,'-8'0'0,"0"0"0,-3 1 0,1 4 0,0 2 0,2 2 0,0-1 0,2-2 0,1 0 0,2-2 0,0 2 0,1 1 0,-1-1 0,1-1 0,0 1 0,0 0 0,2 1 0,0 0 0,0 1 0,0-1 0,0 0 0,0-1 0,0 0 0,0 0 0,0 0 0,0 0 0,0 0 0,0 1 0,0-1 0,0 0 0,1-1 0,1 0 0,1 0 0,2 0 0,0 1 0,2 0 0,0 0 0,0-1 0,0-1 0,1 1 0,3 2 0,0-1 0,-1 0 0,-1-1 0,-2-3 0,-1 0 0,1-2 0,3 0 0,1 0 0,2 0 0,-1 0 0,-2 0 0,40-3 0,-33 1 0,32-3 0,-44 0 0,1 0 0,-2 1 0,1 0 0,1 0 0,2-3 0,2-1 0,1-1 0,-1 0 0,-2 1 0,-3 1 0,-2 0 0,-1 2 0,-2-2 0,0 2 0,0-2 0,0-3 0,0-4 0,0-1 0,-2 1 0,0 3 0,-1 4 0,-1 4 0,-1 1 0,0 0 0,0-1 0,-1-2 0,1-1 0,0 1 0,0 2 0,0 2 0,-2 1 0,-3 0 0,-3 0 0,-3-2 0,-2 1 0,0-3 0,2 1 0,3 1 0,4-1 0,2 1 0,1 1 0,-2 0 0,-1 1 0,-3 0 0,1 0 0,1 0 0,2 0 0,5 0 0,0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03:57:10.9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87 1 24575,'0'12'0,"0"2"0,0 3 0,0 3 0,0-1 0,0-1 0,0-1 0,0-3 0,0-1 0,0-1 0,0-3 0,0-1 0,0 0 0,0 2 0,0 2 0,-2 1 0,-1 1 0,0-1 0,-1-2 0,1-2 0,1-2 0,0 0 0,0 2 0,-1 2 0,-1 1 0,2 0 0,-1-3 0,1-1 0,-1 0 0,0 2 0,-1 2 0,-1 2 0,-1 2 0,-5 19 0,6-14 0,-2 12 0,7-23 0,0-2 0,0 0 0,0 2 0,0 3 0,0 3 0,-1 1 0,-1 1 0,0-2 0,0-3 0,1-3 0,1-1 0,0-1 0,0-2 0,0-2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0T22:21:22.79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 24575,'13'0'0,"5"0"0,1 0 0,1 0 0,-2 0 0,-5 0 0,1 0 0,-3 0 0,7 0 0,3 0 0,1 0 0,1 0 0,-6 0 0,-1 0 0,-1 0 0,1 0 0,4 0 0,6 0 0,6 0 0,4 0 0,-3 0 0,-6 0 0,-3 0 0,-3 0 0,0 0 0,2 0 0,-1 0 0,2 1 0,0 2 0,-3 1 0,-2 0 0,-1-1 0,-1 0 0,-2-1 0,-3 0 0,-1 0 0,0-1 0,1-1 0,4 0 0,5 0 0,4 0 0,2 0 0,-6 0 0,-9 0 0,-6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0T22:21:46.97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24575,'13'0'0,"1"0"0,-1 0 0,0 0 0,-1 0 0,1 0 0,3 0 0,2 0 0,0 0 0,0 0 0,-4 0 0,-1 0 0,-2 0 0,0 0 0,0 0 0,4 0 0,4 0 0,2 0 0,4 0 0,-4 0 0,-2 0 0,-1 0 0,0 0 0,-3 0 0,1 0 0,-1 0 0,0 0 0,2 0 0,-2 0 0,0 0 0,1 0 0,0 0 0,0 0 0,-1 0 0,0 0 0,1 0 0,1 0 0,1 0 0,0 0 0,-1 0 0,-2 0 0,0 0 0,1 0 0,0 0 0,2 0 0,0 0 0,-1 0 0,1 0 0,-3 0 0,-1 0 0,-2 0 0,-1 0 0,2 0 0,2 0 0,1 0 0,1 0 0,1 0 0,0 0 0,-1 0 0,-2 0 0,0 0 0,0 0 0,2 0 0,1 0 0,3 0 0,3 0 0,3 0 0,0 0 0,-1 0 0,-2 0 0,-4 0 0,2 0 0,2 0 0,2 0 0,3 0 0,1 0 0,0 0 0,0 0 0,0 0 0,-3 0 0,-3 0 0,-7 0 0,-6 0 0,-1 0 0,3 0 0,7 0 0,7 0 0,3 0 0,-2 0 0,-7 0 0,-5 0 0,-6 0 0,1 0 0,8 0 0,10 0 0,12 0 0,6 0 0,-5 0 0,-4 0 0,-9 0 0,-7 0 0,-3 0 0,-6 0 0,-4 0 0,0 0 0,1 0 0,6 0 0,4 0 0,4 0 0,-1 0 0,-2 0 0,-2 0 0,-5 0 0,-3 0 0,-5 0 0,-1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0T22:21:55.09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78 24575,'15'0'0,"3"0"0,0 0 0,3 0 0,-2 0 0,1 0 0,1 0 0,0 0 0,3 0 0,0-5 0,-3 0 0,3-2 0,-1 0 0,0 4 0,0-2 0,-2 1 0,0 2 0,-4 0 0,-4 2 0,-3-2 0,1 0 0,6-1 0,2-1 0,3 2 0,-3-1 0,-5 2 0,-2 1 0,3 0 0,-1 0 0,5 0 0,1 0 0,-2 0 0,-1 0 0,-5 0 0,-3 0 0,2 0 0,7 0 0,7 0 0,5 0 0,-2 0 0,-4 0 0,-2 0 0,-1 0 0,-3 0 0,-1 0 0,-1 0 0,-1 0 0,4 0 0,-1 0 0,-1 0 0,1 0 0,0 0 0,-2 0 0,-4 0 0,-1 0 0,0 0 0,6-4 0,0-1 0,3 0 0,1 0 0,-3 5 0,3-1 0,-7 1 0,-1 0 0,0 0 0,1 0 0,1 0 0,2 0 0,1 0 0,0 0 0,-6 0 0,-4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0T22:21:58.39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24575,'13'0'0,"2"0"0,-1 0 0,6 0 0,-3 0 0,1 0 0,2 0 0,-1 0 0,3 0 0,-1 0 0,-6 0 0,-1 0 0,-5 0 0,0 0 0,1 0 0,3 0 0,6 0 0,2 0 0,0 0 0,0 0 0,-3 0 0,-1 0 0,1 0 0,0 0 0,-1 0 0,-1 0 0,-3 0 0,0 0 0,0 0 0,5 0 0,5 0 0,2 0 0,-2 0 0,-3 0 0,-5 0 0,-2 0 0,-1 0 0,3 0 0,5 0 0,3 0 0,0 0 0,0 0 0,-4 0 0,-4 0 0,-5 0 0,-2 0 0,2 0 0,5 0 0,8 0 0,7 0 0,0 0 0,-1 0 0,-11 0 0,-4 0 0,-1 0 0,3 0 0,7 0 0,2 0 0,-2 0 0,-5 0 0,-5 0 0,-1 0 0,2 0 0,0 0 0,2 0 0,1 0 0,-2 0 0,2 0 0,-8 0 0,-3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1T05:59:57.17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24575,'13'0'0,"2"0"0,-1 0 0,6 0 0,-3 0 0,1 0 0,2 0 0,-1 0 0,3 0 0,-1 0 0,-6 0 0,-1 0 0,-5 0 0,0 0 0,1 0 0,3 0 0,6 0 0,2 0 0,0 0 0,0 0 0,-3 0 0,-1 0 0,1 0 0,0 0 0,-1 0 0,-1 0 0,-3 0 0,0 0 0,0 0 0,5 0 0,5 0 0,2 0 0,-2 0 0,-3 0 0,-5 0 0,-2 0 0,-1 0 0,3 0 0,5 0 0,3 0 0,0 0 0,0 0 0,-4 0 0,-4 0 0,-5 0 0,-2 0 0,2 0 0,5 0 0,8 0 0,7 0 0,0 0 0,-1 0 0,-11 0 0,-4 0 0,-1 0 0,3 0 0,7 0 0,2 0 0,-2 0 0,-5 0 0,-5 0 0,-1 0 0,2 0 0,0 0 0,2 0 0,1 0 0,-2 0 0,2 0 0,-8 0 0,-3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0T22:44:45.2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24575,'10'0'0,"1"0"0,4 0 0,-3 0 0,3 0 0,-3 0 0,0 0 0,0 0 0,-3 0 0,1 0 0,0 0 0,1 0 0,0 0 0,-2 0 0,-1 0 0,0 0 0,2 0 0,-1 0 0,0 0 0,-1 0 0,-1 0 0,1 0 0,-1 0 0,3 0 0,2 0 0,0 0 0,1 0 0,-6 0 0,-3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0T22:44:52.1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79 43 24575,'11'0'0,"0"0"0,1 0 0,2 0 0,0 0 0,3 0 0,1 0 0,1 0 0,1 0 0,-5 0 0,-2 0 0,-1 0 0,0 0 0,0 0 0,1 0 0,0 0 0,-1 0 0,5 0 0,-1 0 0,-2 0 0,-3 0 0,-10 0 0,-12 0 0,-5 0 0,-8 0 0,3 0 0,-1 0 0,-1-2 0,-1 0 0,-3-2 0,0 0 0,2 1 0,3-1 0,6 0 0,4-1 0,2 1 0,0 2 0,0 2 0,-5 0 0,-3 0 0,-1-2 0,2 0 0,10-1 0,9 1 0,7 2 0,4 0 0,1 0 0,-2 0 0,-1 0 0,-1 0 0,0 0 0,1 0 0,2 0 0,3 0 0,1 0 0,1 0 0,3 0 0,0 0 0,0 0 0,-2 0 0,-5 0 0,-3 0 0,-3 0 0,0 0 0,2 0 0,4 0 0,2 0 0,2 0 0,-2 0 0,-2 0 0,0 2 0,-4 0 0,3 0 0,3 2 0,5-1 0,4 2 0,-1 0 0,-5 0 0,-9-3 0,-4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967B-E13D-644C-B749-25F5E6C5117C}" type="datetimeFigureOut">
              <a:rPr lang="en-US" smtClean="0"/>
              <a:t>5/27/26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A6A82-C43D-0E45-8BBC-3BA89641B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6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Chernenkov radiation has a threshold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791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Cross section is interaction probability per unit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706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Substitute P(x) = exp(-w x) into the integral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898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2026-05-27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2026-05-27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2026-05-27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2026-05-27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2026-05-27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7" y="90435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16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16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B197BBD-1EA3-A235-F0F8-A81B696D958F}"/>
              </a:ext>
            </a:extLst>
          </p:cNvPr>
          <p:cNvSpPr txBox="1">
            <a:spLocks/>
          </p:cNvSpPr>
          <p:nvPr userDrawn="1"/>
        </p:nvSpPr>
        <p:spPr>
          <a:xfrm>
            <a:off x="10123569" y="6694311"/>
            <a:ext cx="1526564" cy="163689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t>GRIDS 2026. TRIUMF</a:t>
            </a:r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86" r:id="rId4"/>
    <p:sldLayoutId id="2147483817" r:id="rId5"/>
    <p:sldLayoutId id="2147483770" r:id="rId6"/>
    <p:sldLayoutId id="2147483784" r:id="rId7"/>
    <p:sldLayoutId id="2147483771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8" r:id="rId18"/>
    <p:sldLayoutId id="2147483818" r:id="rId19"/>
    <p:sldLayoutId id="2147483785" r:id="rId20"/>
    <p:sldLayoutId id="2147483790" r:id="rId21"/>
    <p:sldLayoutId id="2147483791" r:id="rId22"/>
    <p:sldLayoutId id="2147483793" r:id="rId23"/>
    <p:sldLayoutId id="2147483794" r:id="rId24"/>
    <p:sldLayoutId id="2147483795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796" r:id="rId42"/>
    <p:sldLayoutId id="2147483821" r:id="rId43"/>
    <p:sldLayoutId id="2147483823" r:id="rId44"/>
    <p:sldLayoutId id="2147483819" r:id="rId45"/>
    <p:sldLayoutId id="2147483820" r:id="rId46"/>
    <p:sldLayoutId id="2147483814" r:id="rId47"/>
    <p:sldLayoutId id="2147483815" r:id="rId48"/>
    <p:sldLayoutId id="2147483816" r:id="rId49"/>
    <p:sldLayoutId id="2147483824" r:id="rId5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55.png"/><Relationship Id="rId18" Type="http://schemas.openxmlformats.org/officeDocument/2006/relationships/customXml" Target="../ink/ink6.xml"/><Relationship Id="rId3" Type="http://schemas.openxmlformats.org/officeDocument/2006/relationships/diagramLayout" Target="../diagrams/layout9.xml"/><Relationship Id="rId7" Type="http://schemas.openxmlformats.org/officeDocument/2006/relationships/image" Target="../media/image52.tiff"/><Relationship Id="rId12" Type="http://schemas.openxmlformats.org/officeDocument/2006/relationships/customXml" Target="../ink/ink3.xml"/><Relationship Id="rId17" Type="http://schemas.openxmlformats.org/officeDocument/2006/relationships/image" Target="../media/image57.png"/><Relationship Id="rId2" Type="http://schemas.openxmlformats.org/officeDocument/2006/relationships/diagramData" Target="../diagrams/data9.xml"/><Relationship Id="rId16" Type="http://schemas.openxmlformats.org/officeDocument/2006/relationships/customXml" Target="../ink/ink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11" Type="http://schemas.openxmlformats.org/officeDocument/2006/relationships/image" Target="../media/image54.png"/><Relationship Id="rId5" Type="http://schemas.openxmlformats.org/officeDocument/2006/relationships/diagramColors" Target="../diagrams/colors9.xml"/><Relationship Id="rId15" Type="http://schemas.openxmlformats.org/officeDocument/2006/relationships/image" Target="../media/image56.png"/><Relationship Id="rId10" Type="http://schemas.openxmlformats.org/officeDocument/2006/relationships/customXml" Target="../ink/ink2.xml"/><Relationship Id="rId19" Type="http://schemas.openxmlformats.org/officeDocument/2006/relationships/image" Target="../media/image58.pn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53.png"/><Relationship Id="rId14" Type="http://schemas.openxmlformats.org/officeDocument/2006/relationships/customXml" Target="../ink/ink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59.tiff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diagramLayout" Target="../diagrams/layout11.xml"/><Relationship Id="rId7" Type="http://schemas.openxmlformats.org/officeDocument/2006/relationships/image" Target="../media/image52.tiff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10" Type="http://schemas.openxmlformats.org/officeDocument/2006/relationships/image" Target="../media/image60.pn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image" Target="../media/image61.png"/><Relationship Id="rId18" Type="http://schemas.openxmlformats.org/officeDocument/2006/relationships/customXml" Target="../ink/ink13.xml"/><Relationship Id="rId3" Type="http://schemas.openxmlformats.org/officeDocument/2006/relationships/diagramLayout" Target="../diagrams/layout12.xml"/><Relationship Id="rId21" Type="http://schemas.openxmlformats.org/officeDocument/2006/relationships/image" Target="../media/image65.png"/><Relationship Id="rId7" Type="http://schemas.openxmlformats.org/officeDocument/2006/relationships/image" Target="../media/image59.tiff"/><Relationship Id="rId12" Type="http://schemas.openxmlformats.org/officeDocument/2006/relationships/customXml" Target="../ink/ink10.xml"/><Relationship Id="rId17" Type="http://schemas.openxmlformats.org/officeDocument/2006/relationships/image" Target="../media/image63.png"/><Relationship Id="rId2" Type="http://schemas.openxmlformats.org/officeDocument/2006/relationships/diagramData" Target="../diagrams/data12.xml"/><Relationship Id="rId16" Type="http://schemas.openxmlformats.org/officeDocument/2006/relationships/customXml" Target="../ink/ink12.xml"/><Relationship Id="rId20" Type="http://schemas.openxmlformats.org/officeDocument/2006/relationships/customXml" Target="../ink/ink1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2.xml"/><Relationship Id="rId11" Type="http://schemas.openxmlformats.org/officeDocument/2006/relationships/image" Target="../media/image600.png"/><Relationship Id="rId5" Type="http://schemas.openxmlformats.org/officeDocument/2006/relationships/diagramColors" Target="../diagrams/colors12.xml"/><Relationship Id="rId15" Type="http://schemas.openxmlformats.org/officeDocument/2006/relationships/image" Target="../media/image62.png"/><Relationship Id="rId10" Type="http://schemas.openxmlformats.org/officeDocument/2006/relationships/customXml" Target="../ink/ink9.xml"/><Relationship Id="rId19" Type="http://schemas.openxmlformats.org/officeDocument/2006/relationships/image" Target="../media/image64.png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59.png"/><Relationship Id="rId14" Type="http://schemas.openxmlformats.org/officeDocument/2006/relationships/customXml" Target="../ink/ink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66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tiff"/><Relationship Id="rId3" Type="http://schemas.openxmlformats.org/officeDocument/2006/relationships/diagramLayout" Target="../diagrams/layout14.xml"/><Relationship Id="rId7" Type="http://schemas.openxmlformats.org/officeDocument/2006/relationships/image" Target="../media/image67.tiff"/><Relationship Id="rId12" Type="http://schemas.openxmlformats.org/officeDocument/2006/relationships/image" Target="../media/image72.tiff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4.xml"/><Relationship Id="rId11" Type="http://schemas.openxmlformats.org/officeDocument/2006/relationships/image" Target="../media/image71.tiff"/><Relationship Id="rId5" Type="http://schemas.openxmlformats.org/officeDocument/2006/relationships/diagramColors" Target="../diagrams/colors14.xml"/><Relationship Id="rId10" Type="http://schemas.openxmlformats.org/officeDocument/2006/relationships/image" Target="../media/image70.tiff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69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6.xml"/><Relationship Id="rId11" Type="http://schemas.openxmlformats.org/officeDocument/2006/relationships/image" Target="../media/image77.png"/><Relationship Id="rId5" Type="http://schemas.openxmlformats.org/officeDocument/2006/relationships/diagramQuickStyle" Target="../diagrams/quickStyle16.xml"/><Relationship Id="rId10" Type="http://schemas.openxmlformats.org/officeDocument/2006/relationships/image" Target="../media/image76.png"/><Relationship Id="rId4" Type="http://schemas.openxmlformats.org/officeDocument/2006/relationships/diagramLayout" Target="../diagrams/layout16.xml"/><Relationship Id="rId9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78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tiff"/><Relationship Id="rId3" Type="http://schemas.openxmlformats.org/officeDocument/2006/relationships/diagramLayout" Target="../diagrams/layout18.xml"/><Relationship Id="rId7" Type="http://schemas.openxmlformats.org/officeDocument/2006/relationships/image" Target="../media/image79.tiff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8.xml"/><Relationship Id="rId11" Type="http://schemas.openxmlformats.org/officeDocument/2006/relationships/image" Target="../media/image83.tiff"/><Relationship Id="rId5" Type="http://schemas.openxmlformats.org/officeDocument/2006/relationships/diagramColors" Target="../diagrams/colors18.xml"/><Relationship Id="rId10" Type="http://schemas.openxmlformats.org/officeDocument/2006/relationships/image" Target="../media/image82.tiff"/><Relationship Id="rId4" Type="http://schemas.openxmlformats.org/officeDocument/2006/relationships/diagramQuickStyle" Target="../diagrams/quickStyle18.xml"/><Relationship Id="rId9" Type="http://schemas.openxmlformats.org/officeDocument/2006/relationships/image" Target="../media/image8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tiff"/><Relationship Id="rId13" Type="http://schemas.openxmlformats.org/officeDocument/2006/relationships/customXml" Target="../ink/ink15.xml"/><Relationship Id="rId3" Type="http://schemas.openxmlformats.org/officeDocument/2006/relationships/diagramLayout" Target="../diagrams/layout19.xml"/><Relationship Id="rId7" Type="http://schemas.openxmlformats.org/officeDocument/2006/relationships/image" Target="../media/image84.tiff"/><Relationship Id="rId12" Type="http://schemas.openxmlformats.org/officeDocument/2006/relationships/image" Target="../media/image88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9.xml"/><Relationship Id="rId11" Type="http://schemas.openxmlformats.org/officeDocument/2006/relationships/image" Target="../media/image80.tiff"/><Relationship Id="rId5" Type="http://schemas.openxmlformats.org/officeDocument/2006/relationships/diagramColors" Target="../diagrams/colors19.xml"/><Relationship Id="rId10" Type="http://schemas.openxmlformats.org/officeDocument/2006/relationships/image" Target="../media/image87.tiff"/><Relationship Id="rId4" Type="http://schemas.openxmlformats.org/officeDocument/2006/relationships/diagramQuickStyle" Target="../diagrams/quickStyle19.xml"/><Relationship Id="rId9" Type="http://schemas.openxmlformats.org/officeDocument/2006/relationships/image" Target="../media/image86.tiff"/><Relationship Id="rId1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tiff"/><Relationship Id="rId13" Type="http://schemas.openxmlformats.org/officeDocument/2006/relationships/image" Target="../media/image94.png"/><Relationship Id="rId3" Type="http://schemas.openxmlformats.org/officeDocument/2006/relationships/diagramLayout" Target="../diagrams/layout20.xml"/><Relationship Id="rId7" Type="http://schemas.openxmlformats.org/officeDocument/2006/relationships/image" Target="../media/image79.tiff"/><Relationship Id="rId12" Type="http://schemas.openxmlformats.org/officeDocument/2006/relationships/customXml" Target="../ink/ink16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0.xml"/><Relationship Id="rId11" Type="http://schemas.openxmlformats.org/officeDocument/2006/relationships/image" Target="../media/image93.png"/><Relationship Id="rId5" Type="http://schemas.openxmlformats.org/officeDocument/2006/relationships/diagramColors" Target="../diagrams/colors20.xml"/><Relationship Id="rId10" Type="http://schemas.openxmlformats.org/officeDocument/2006/relationships/image" Target="../media/image92.png"/><Relationship Id="rId4" Type="http://schemas.openxmlformats.org/officeDocument/2006/relationships/diagramQuickStyle" Target="../diagrams/quickStyle20.xml"/><Relationship Id="rId9" Type="http://schemas.openxmlformats.org/officeDocument/2006/relationships/image" Target="../media/image91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diagramLayout" Target="../diagrams/layout21.xml"/><Relationship Id="rId7" Type="http://schemas.openxmlformats.org/officeDocument/2006/relationships/image" Target="../media/image88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Relationship Id="rId9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diagramLayout" Target="../diagrams/layout22.xml"/><Relationship Id="rId7" Type="http://schemas.openxmlformats.org/officeDocument/2006/relationships/image" Target="../media/image88.pn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Relationship Id="rId9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diagramLayout" Target="../diagrams/layout23.xml"/><Relationship Id="rId7" Type="http://schemas.openxmlformats.org/officeDocument/2006/relationships/image" Target="../media/image97.pn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Relationship Id="rId9" Type="http://schemas.openxmlformats.org/officeDocument/2006/relationships/image" Target="../media/image9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diagramLayout" Target="../diagrams/layout24.xml"/><Relationship Id="rId7" Type="http://schemas.openxmlformats.org/officeDocument/2006/relationships/image" Target="../media/image98.pn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10" Type="http://schemas.openxmlformats.org/officeDocument/2006/relationships/image" Target="../media/image102.png"/><Relationship Id="rId4" Type="http://schemas.openxmlformats.org/officeDocument/2006/relationships/diagramQuickStyle" Target="../diagrams/quickStyle24.xml"/><Relationship Id="rId9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diagramLayout" Target="../diagrams/layout25.xml"/><Relationship Id="rId7" Type="http://schemas.openxmlformats.org/officeDocument/2006/relationships/image" Target="../media/image103.pn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6.xml"/><Relationship Id="rId3" Type="http://schemas.openxmlformats.org/officeDocument/2006/relationships/image" Target="../media/image51.pdf"/><Relationship Id="rId7" Type="http://schemas.openxmlformats.org/officeDocument/2006/relationships/diagramLayout" Target="../diagrams/layout26.xml"/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26.xml"/><Relationship Id="rId5" Type="http://schemas.openxmlformats.org/officeDocument/2006/relationships/image" Target="../media/image1030.png"/><Relationship Id="rId10" Type="http://schemas.microsoft.com/office/2007/relationships/diagramDrawing" Target="../diagrams/drawing26.xml"/><Relationship Id="rId4" Type="http://schemas.openxmlformats.org/officeDocument/2006/relationships/image" Target="../media/image105.png"/><Relationship Id="rId9" Type="http://schemas.openxmlformats.org/officeDocument/2006/relationships/diagramColors" Target="../diagrams/colors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7" Type="http://schemas.openxmlformats.org/officeDocument/2006/relationships/image" Target="../media/image106.tiff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7" Type="http://schemas.openxmlformats.org/officeDocument/2006/relationships/image" Target="../media/image107.pn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3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40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diagramLayout" Target="../diagrams/layout29.xml"/><Relationship Id="rId7" Type="http://schemas.openxmlformats.org/officeDocument/2006/relationships/image" Target="../media/image108.png"/><Relationship Id="rId12" Type="http://schemas.openxmlformats.org/officeDocument/2006/relationships/image" Target="../media/image110.tiff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9.xml"/><Relationship Id="rId11" Type="http://schemas.openxmlformats.org/officeDocument/2006/relationships/image" Target="../media/image109.png"/><Relationship Id="rId5" Type="http://schemas.openxmlformats.org/officeDocument/2006/relationships/diagramColors" Target="../diagrams/colors29.xml"/><Relationship Id="rId10" Type="http://schemas.openxmlformats.org/officeDocument/2006/relationships/customXml" Target="../ink/ink17.xml"/><Relationship Id="rId4" Type="http://schemas.openxmlformats.org/officeDocument/2006/relationships/diagramQuickStyle" Target="../diagrams/quickStyle29.xml"/><Relationship Id="rId9" Type="http://schemas.openxmlformats.org/officeDocument/2006/relationships/image" Target="../media/image109.tif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tiff"/><Relationship Id="rId3" Type="http://schemas.openxmlformats.org/officeDocument/2006/relationships/diagramLayout" Target="../diagrams/layout30.xml"/><Relationship Id="rId7" Type="http://schemas.openxmlformats.org/officeDocument/2006/relationships/image" Target="../media/image111.tiff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Relationship Id="rId9" Type="http://schemas.openxmlformats.org/officeDocument/2006/relationships/image" Target="../media/image113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7" Type="http://schemas.openxmlformats.org/officeDocument/2006/relationships/image" Target="../media/image114.tiff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customXml" Target="../ink/ink19.xml"/><Relationship Id="rId3" Type="http://schemas.openxmlformats.org/officeDocument/2006/relationships/diagramLayout" Target="../diagrams/layout32.xml"/><Relationship Id="rId7" Type="http://schemas.openxmlformats.org/officeDocument/2006/relationships/image" Target="../media/image115.png"/><Relationship Id="rId12" Type="http://schemas.openxmlformats.org/officeDocument/2006/relationships/image" Target="../media/image119.png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2.xml"/><Relationship Id="rId11" Type="http://schemas.openxmlformats.org/officeDocument/2006/relationships/customXml" Target="../ink/ink18.xml"/><Relationship Id="rId5" Type="http://schemas.openxmlformats.org/officeDocument/2006/relationships/diagramColors" Target="../diagrams/colors32.xml"/><Relationship Id="rId10" Type="http://schemas.openxmlformats.org/officeDocument/2006/relationships/image" Target="../media/image118.tiff"/><Relationship Id="rId4" Type="http://schemas.openxmlformats.org/officeDocument/2006/relationships/diagramQuickStyle" Target="../diagrams/quickStyle32.xml"/><Relationship Id="rId9" Type="http://schemas.openxmlformats.org/officeDocument/2006/relationships/image" Target="../media/image117.tiff"/><Relationship Id="rId14" Type="http://schemas.openxmlformats.org/officeDocument/2006/relationships/image" Target="../media/image1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7" Type="http://schemas.openxmlformats.org/officeDocument/2006/relationships/image" Target="../media/image121.png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diagramLayout" Target="../diagrams/layout34.xml"/><Relationship Id="rId7" Type="http://schemas.openxmlformats.org/officeDocument/2006/relationships/image" Target="../media/image122.tiff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diagramLayout" Target="../diagrams/layout35.xml"/><Relationship Id="rId7" Type="http://schemas.openxmlformats.org/officeDocument/2006/relationships/image" Target="../media/image122.tiff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Relationship Id="rId9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diagramLayout" Target="../diagrams/layout36.xml"/><Relationship Id="rId7" Type="http://schemas.openxmlformats.org/officeDocument/2006/relationships/image" Target="../media/image125.tiff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6.xml"/><Relationship Id="rId11" Type="http://schemas.openxmlformats.org/officeDocument/2006/relationships/image" Target="../media/image129.tiff"/><Relationship Id="rId5" Type="http://schemas.openxmlformats.org/officeDocument/2006/relationships/diagramColors" Target="../diagrams/colors36.xml"/><Relationship Id="rId10" Type="http://schemas.openxmlformats.org/officeDocument/2006/relationships/image" Target="../media/image128.tiff"/><Relationship Id="rId4" Type="http://schemas.openxmlformats.org/officeDocument/2006/relationships/diagramQuickStyle" Target="../diagrams/quickStyle36.xml"/><Relationship Id="rId9" Type="http://schemas.openxmlformats.org/officeDocument/2006/relationships/image" Target="../media/image127.tif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tiff"/><Relationship Id="rId3" Type="http://schemas.openxmlformats.org/officeDocument/2006/relationships/diagramLayout" Target="../diagrams/layout37.xml"/><Relationship Id="rId7" Type="http://schemas.openxmlformats.org/officeDocument/2006/relationships/image" Target="../media/image130.png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10" Type="http://schemas.openxmlformats.org/officeDocument/2006/relationships/image" Target="../media/image133.png"/><Relationship Id="rId4" Type="http://schemas.openxmlformats.org/officeDocument/2006/relationships/diagramQuickStyle" Target="../diagrams/quickStyle37.xml"/><Relationship Id="rId9" Type="http://schemas.openxmlformats.org/officeDocument/2006/relationships/image" Target="../media/image13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7" Type="http://schemas.openxmlformats.org/officeDocument/2006/relationships/image" Target="../media/image106.tiff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9.xml"/><Relationship Id="rId7" Type="http://schemas.openxmlformats.org/officeDocument/2006/relationships/image" Target="../media/image134.tiff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diagramLayout" Target="../diagrams/layout40.xml"/><Relationship Id="rId7" Type="http://schemas.openxmlformats.org/officeDocument/2006/relationships/image" Target="../media/image135.png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0.xml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diagramLayout" Target="../diagrams/layout41.xml"/><Relationship Id="rId7" Type="http://schemas.openxmlformats.org/officeDocument/2006/relationships/image" Target="../media/image134.tiff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1.xml"/><Relationship Id="rId5" Type="http://schemas.openxmlformats.org/officeDocument/2006/relationships/diagramColors" Target="../diagrams/colors41.xml"/><Relationship Id="rId4" Type="http://schemas.openxmlformats.org/officeDocument/2006/relationships/diagramQuickStyle" Target="../diagrams/quickStyle4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tiff"/><Relationship Id="rId3" Type="http://schemas.openxmlformats.org/officeDocument/2006/relationships/diagramLayout" Target="../diagrams/layout42.xml"/><Relationship Id="rId7" Type="http://schemas.openxmlformats.org/officeDocument/2006/relationships/image" Target="../media/image138.png"/><Relationship Id="rId12" Type="http://schemas.openxmlformats.org/officeDocument/2006/relationships/image" Target="../media/image142.png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2.xml"/><Relationship Id="rId11" Type="http://schemas.openxmlformats.org/officeDocument/2006/relationships/image" Target="../media/image141.png"/><Relationship Id="rId5" Type="http://schemas.openxmlformats.org/officeDocument/2006/relationships/diagramColors" Target="../diagrams/colors42.xml"/><Relationship Id="rId10" Type="http://schemas.openxmlformats.org/officeDocument/2006/relationships/image" Target="../media/image140.png"/><Relationship Id="rId4" Type="http://schemas.openxmlformats.org/officeDocument/2006/relationships/diagramQuickStyle" Target="../diagrams/quickStyle42.xml"/><Relationship Id="rId9" Type="http://schemas.openxmlformats.org/officeDocument/2006/relationships/image" Target="../media/image13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emf"/><Relationship Id="rId13" Type="http://schemas.openxmlformats.org/officeDocument/2006/relationships/customXml" Target="../ink/ink21.xml"/><Relationship Id="rId3" Type="http://schemas.openxmlformats.org/officeDocument/2006/relationships/diagramLayout" Target="../diagrams/layout43.xml"/><Relationship Id="rId7" Type="http://schemas.openxmlformats.org/officeDocument/2006/relationships/image" Target="../media/image143.png"/><Relationship Id="rId12" Type="http://schemas.openxmlformats.org/officeDocument/2006/relationships/image" Target="../media/image146.png"/><Relationship Id="rId2" Type="http://schemas.openxmlformats.org/officeDocument/2006/relationships/diagramData" Target="../diagrams/data43.xml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3.xml"/><Relationship Id="rId11" Type="http://schemas.openxmlformats.org/officeDocument/2006/relationships/customXml" Target="../ink/ink20.xml"/><Relationship Id="rId5" Type="http://schemas.openxmlformats.org/officeDocument/2006/relationships/diagramColors" Target="../diagrams/colors43.xml"/><Relationship Id="rId15" Type="http://schemas.openxmlformats.org/officeDocument/2006/relationships/image" Target="../media/image148.png"/><Relationship Id="rId10" Type="http://schemas.openxmlformats.org/officeDocument/2006/relationships/image" Target="../media/image134.tiff"/><Relationship Id="rId4" Type="http://schemas.openxmlformats.org/officeDocument/2006/relationships/diagramQuickStyle" Target="../diagrams/quickStyle43.xml"/><Relationship Id="rId9" Type="http://schemas.openxmlformats.org/officeDocument/2006/relationships/image" Target="../media/image145.emf"/><Relationship Id="rId14" Type="http://schemas.openxmlformats.org/officeDocument/2006/relationships/image" Target="../media/image1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4.xml"/><Relationship Id="rId7" Type="http://schemas.openxmlformats.org/officeDocument/2006/relationships/image" Target="../media/image150.png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4.xml"/><Relationship Id="rId5" Type="http://schemas.openxmlformats.org/officeDocument/2006/relationships/diagramColors" Target="../diagrams/colors44.xml"/><Relationship Id="rId4" Type="http://schemas.openxmlformats.org/officeDocument/2006/relationships/diagramQuickStyle" Target="../diagrams/quickStyl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5.xml"/><Relationship Id="rId7" Type="http://schemas.openxmlformats.org/officeDocument/2006/relationships/image" Target="../media/image151.png"/><Relationship Id="rId2" Type="http://schemas.openxmlformats.org/officeDocument/2006/relationships/diagramData" Target="../diagrams/data4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5.xml"/><Relationship Id="rId5" Type="http://schemas.openxmlformats.org/officeDocument/2006/relationships/diagramColors" Target="../diagrams/colors45.xml"/><Relationship Id="rId4" Type="http://schemas.openxmlformats.org/officeDocument/2006/relationships/diagramQuickStyle" Target="../diagrams/quickStyle4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Layout" Target="../diagrams/layout46.xml"/><Relationship Id="rId7" Type="http://schemas.openxmlformats.org/officeDocument/2006/relationships/image" Target="../media/image36.jpeg"/><Relationship Id="rId2" Type="http://schemas.openxmlformats.org/officeDocument/2006/relationships/diagramData" Target="../diagrams/data4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6.xml"/><Relationship Id="rId5" Type="http://schemas.openxmlformats.org/officeDocument/2006/relationships/diagramColors" Target="../diagrams/colors46.xml"/><Relationship Id="rId4" Type="http://schemas.openxmlformats.org/officeDocument/2006/relationships/diagramQuickStyle" Target="../diagrams/quickStyle4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diagramLayout" Target="../diagrams/layout47.xml"/><Relationship Id="rId7" Type="http://schemas.openxmlformats.org/officeDocument/2006/relationships/image" Target="../media/image152.jpeg"/><Relationship Id="rId2" Type="http://schemas.openxmlformats.org/officeDocument/2006/relationships/diagramData" Target="../diagrams/data4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7.xml"/><Relationship Id="rId11" Type="http://schemas.openxmlformats.org/officeDocument/2006/relationships/image" Target="../media/image156.jpeg"/><Relationship Id="rId5" Type="http://schemas.openxmlformats.org/officeDocument/2006/relationships/diagramColors" Target="../diagrams/colors47.xml"/><Relationship Id="rId10" Type="http://schemas.openxmlformats.org/officeDocument/2006/relationships/image" Target="../media/image155.emf"/><Relationship Id="rId4" Type="http://schemas.openxmlformats.org/officeDocument/2006/relationships/diagramQuickStyle" Target="../diagrams/quickStyle47.xml"/><Relationship Id="rId9" Type="http://schemas.openxmlformats.org/officeDocument/2006/relationships/image" Target="../media/image15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.xml"/><Relationship Id="rId13" Type="http://schemas.openxmlformats.org/officeDocument/2006/relationships/image" Target="../media/image162.png"/><Relationship Id="rId3" Type="http://schemas.openxmlformats.org/officeDocument/2006/relationships/diagramLayout" Target="../diagrams/layout48.xml"/><Relationship Id="rId7" Type="http://schemas.openxmlformats.org/officeDocument/2006/relationships/image" Target="../media/image157.jpeg"/><Relationship Id="rId12" Type="http://schemas.openxmlformats.org/officeDocument/2006/relationships/customXml" Target="../ink/ink24.xml"/><Relationship Id="rId2" Type="http://schemas.openxmlformats.org/officeDocument/2006/relationships/diagramData" Target="../diagrams/data4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8.xml"/><Relationship Id="rId11" Type="http://schemas.openxmlformats.org/officeDocument/2006/relationships/image" Target="../media/image161.png"/><Relationship Id="rId5" Type="http://schemas.openxmlformats.org/officeDocument/2006/relationships/diagramColors" Target="../diagrams/colors48.xml"/><Relationship Id="rId10" Type="http://schemas.openxmlformats.org/officeDocument/2006/relationships/customXml" Target="../ink/ink23.xml"/><Relationship Id="rId4" Type="http://schemas.openxmlformats.org/officeDocument/2006/relationships/diagramQuickStyle" Target="../diagrams/quickStyle48.xml"/><Relationship Id="rId9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43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4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diagramData" Target="../diagrams/data49.xml"/><Relationship Id="rId7" Type="http://schemas.microsoft.com/office/2007/relationships/diagramDrawing" Target="../diagrams/drawing49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9.xml"/><Relationship Id="rId5" Type="http://schemas.openxmlformats.org/officeDocument/2006/relationships/diagramQuickStyle" Target="../diagrams/quickStyle49.xml"/><Relationship Id="rId4" Type="http://schemas.openxmlformats.org/officeDocument/2006/relationships/diagramLayout" Target="../diagrams/layout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0.xml"/><Relationship Id="rId2" Type="http://schemas.openxmlformats.org/officeDocument/2006/relationships/diagramData" Target="../diagrams/data5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0.xml"/><Relationship Id="rId5" Type="http://schemas.openxmlformats.org/officeDocument/2006/relationships/diagramColors" Target="../diagrams/colors50.xml"/><Relationship Id="rId4" Type="http://schemas.openxmlformats.org/officeDocument/2006/relationships/diagramQuickStyle" Target="../diagrams/quickStyle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1.xml"/><Relationship Id="rId2" Type="http://schemas.openxmlformats.org/officeDocument/2006/relationships/diagramData" Target="../diagrams/data5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1.xml"/><Relationship Id="rId5" Type="http://schemas.openxmlformats.org/officeDocument/2006/relationships/diagramColors" Target="../diagrams/colors51.xml"/><Relationship Id="rId4" Type="http://schemas.openxmlformats.org/officeDocument/2006/relationships/diagramQuickStyle" Target="../diagrams/quickStyle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4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4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50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5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725" y="2032777"/>
            <a:ext cx="4483706" cy="208202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Interactions of Particles through Bulk Matter:</a:t>
            </a:r>
            <a:br>
              <a:rPr lang="en-US" sz="3200" dirty="0"/>
            </a:br>
            <a:br>
              <a:rPr lang="en-US" sz="3200" dirty="0"/>
            </a:br>
            <a:r>
              <a:rPr lang="en-US" sz="3200" i="1" dirty="0"/>
              <a:t>THE</a:t>
            </a:r>
            <a:r>
              <a:rPr lang="en-US" sz="3200" dirty="0"/>
              <a:t> Fundamental of Radiation Detectors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751" y="4114799"/>
            <a:ext cx="4095787" cy="1688123"/>
          </a:xfrm>
        </p:spPr>
        <p:txBody>
          <a:bodyPr/>
          <a:lstStyle/>
          <a:p>
            <a:r>
              <a:rPr lang="en-US" dirty="0"/>
              <a:t>Dr. Marcello Pavan</a:t>
            </a:r>
          </a:p>
          <a:p>
            <a:r>
              <a:rPr lang="en-US" sz="1400" dirty="0"/>
              <a:t>TRIUMF</a:t>
            </a:r>
          </a:p>
          <a:p>
            <a:endParaRPr lang="en-US" sz="1400" dirty="0"/>
          </a:p>
          <a:p>
            <a:r>
              <a:rPr lang="en-US" sz="1400" b="1" dirty="0"/>
              <a:t>GRIDS 2026</a:t>
            </a:r>
          </a:p>
        </p:txBody>
      </p:sp>
      <p:pic>
        <p:nvPicPr>
          <p:cNvPr id="6" name="Picture 5" descr="A diagram of a radiation detector&#10;&#10;Description automatically generated with medium confidence">
            <a:extLst>
              <a:ext uri="{FF2B5EF4-FFF2-40B4-BE49-F238E27FC236}">
                <a16:creationId xmlns:a16="http://schemas.microsoft.com/office/drawing/2014/main" id="{D0A4DE56-BEDE-C198-1E46-38464CE81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470" y="0"/>
            <a:ext cx="6950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8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BAB1B-19FC-AF55-780A-62E0BFD97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E46B2-59C1-0577-C374-5AED0925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48" y="725356"/>
            <a:ext cx="10352038" cy="650329"/>
          </a:xfrm>
        </p:spPr>
        <p:txBody>
          <a:bodyPr>
            <a:normAutofit/>
          </a:bodyPr>
          <a:lstStyle/>
          <a:p>
            <a:r>
              <a:rPr lang="en-US" dirty="0"/>
              <a:t>Which particles CAN we detect </a:t>
            </a:r>
            <a:r>
              <a:rPr lang="en-US" i="1" dirty="0"/>
              <a:t>directly</a:t>
            </a:r>
            <a:r>
              <a:rPr lang="en-US" dirty="0"/>
              <a:t>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07D0CDD-C768-1529-7B75-3270AF095302}"/>
              </a:ext>
            </a:extLst>
          </p:cNvPr>
          <p:cNvGraphicFramePr>
            <a:graphicFrameLocks/>
          </p:cNvGraphicFramePr>
          <p:nvPr/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9F3ACEE-1E79-93D8-CC3E-A02BC3D00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60000">
            <a:off x="724569" y="1324917"/>
            <a:ext cx="10048856" cy="506419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2274C7-046C-AAB0-9CAD-BF6181F31807}"/>
              </a:ext>
            </a:extLst>
          </p:cNvPr>
          <p:cNvSpPr/>
          <p:nvPr/>
        </p:nvSpPr>
        <p:spPr>
          <a:xfrm>
            <a:off x="783772" y="2832093"/>
            <a:ext cx="291524" cy="23767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F8585F-301B-1557-3E35-6EAAE5F921B1}"/>
              </a:ext>
            </a:extLst>
          </p:cNvPr>
          <p:cNvSpPr/>
          <p:nvPr/>
        </p:nvSpPr>
        <p:spPr>
          <a:xfrm>
            <a:off x="789868" y="3659815"/>
            <a:ext cx="285428" cy="180015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FE04F0-25CA-BEB6-13E0-B6D6B22905FC}"/>
              </a:ext>
            </a:extLst>
          </p:cNvPr>
          <p:cNvSpPr/>
          <p:nvPr/>
        </p:nvSpPr>
        <p:spPr>
          <a:xfrm>
            <a:off x="7031736" y="2761489"/>
            <a:ext cx="539496" cy="1060703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9CBF20E-D9B5-B782-AC60-5693686DCFD8}"/>
                  </a:ext>
                </a:extLst>
              </p14:cNvPr>
              <p14:cNvContentPartPr/>
              <p14:nvPr/>
            </p14:nvContentPartPr>
            <p14:xfrm>
              <a:off x="797556" y="4042511"/>
              <a:ext cx="27360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9CBF20E-D9B5-B782-AC60-5693686DCFD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79556" y="4024511"/>
                <a:ext cx="309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7305AAD-5BFB-0AC3-4E34-1B58F0536D50}"/>
                  </a:ext>
                </a:extLst>
              </p14:cNvPr>
              <p14:cNvContentPartPr/>
              <p14:nvPr/>
            </p14:nvContentPartPr>
            <p14:xfrm>
              <a:off x="835356" y="4659551"/>
              <a:ext cx="257760" cy="36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7305AAD-5BFB-0AC3-4E34-1B58F0536D5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7356" y="4639551"/>
                <a:ext cx="29340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F9CEDA2-D5DC-ED0F-F7C3-826400704492}"/>
                  </a:ext>
                </a:extLst>
              </p14:cNvPr>
              <p14:cNvContentPartPr/>
              <p14:nvPr/>
            </p14:nvContentPartPr>
            <p14:xfrm>
              <a:off x="822396" y="4865831"/>
              <a:ext cx="313920" cy="97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F9CEDA2-D5DC-ED0F-F7C3-82640070449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4396" y="4847139"/>
                <a:ext cx="349560" cy="467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00AA389-B6BC-C76F-72FE-C2BD253B8756}"/>
                  </a:ext>
                </a:extLst>
              </p14:cNvPr>
              <p14:cNvContentPartPr/>
              <p14:nvPr/>
            </p14:nvContentPartPr>
            <p14:xfrm>
              <a:off x="7347756" y="4057991"/>
              <a:ext cx="77652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00AA389-B6BC-C76F-72FE-C2BD253B875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29756" y="4039991"/>
                <a:ext cx="8121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85AEFF5-955F-6566-89CF-C6632EC8D13A}"/>
                  </a:ext>
                </a:extLst>
              </p14:cNvPr>
              <p14:cNvContentPartPr/>
              <p14:nvPr/>
            </p14:nvContentPartPr>
            <p14:xfrm>
              <a:off x="7197996" y="4631111"/>
              <a:ext cx="459720" cy="280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85AEFF5-955F-6566-89CF-C6632EC8D13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179996" y="4613111"/>
                <a:ext cx="49536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E23B6E7-0B4F-EC83-1BD5-A3DF58473350}"/>
                  </a:ext>
                </a:extLst>
              </p14:cNvPr>
              <p14:cNvContentPartPr/>
              <p14:nvPr/>
            </p14:nvContentPartPr>
            <p14:xfrm>
              <a:off x="7208436" y="4843511"/>
              <a:ext cx="432000" cy="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E23B6E7-0B4F-EC83-1BD5-A3DF5847335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190436" y="4825511"/>
                <a:ext cx="46764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3020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B627-BCAE-F364-A6E1-012F3D015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48" y="835862"/>
            <a:ext cx="10352038" cy="650329"/>
          </a:xfrm>
        </p:spPr>
        <p:txBody>
          <a:bodyPr>
            <a:normAutofit/>
          </a:bodyPr>
          <a:lstStyle/>
          <a:p>
            <a:r>
              <a:rPr lang="en-US" dirty="0"/>
              <a:t>Which </a:t>
            </a:r>
            <a:r>
              <a:rPr lang="en-US" u="sng" dirty="0"/>
              <a:t>other</a:t>
            </a:r>
            <a:r>
              <a:rPr lang="en-US" dirty="0"/>
              <a:t> particles CAN we detect </a:t>
            </a:r>
            <a:r>
              <a:rPr lang="en-US" i="1" dirty="0"/>
              <a:t>directly</a:t>
            </a:r>
            <a:r>
              <a:rPr lang="en-US" dirty="0"/>
              <a:t>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/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409BBE19-A522-599D-A214-A53502A9B035}"/>
              </a:ext>
            </a:extLst>
          </p:cNvPr>
          <p:cNvGrpSpPr/>
          <p:nvPr/>
        </p:nvGrpSpPr>
        <p:grpSpPr>
          <a:xfrm>
            <a:off x="760166" y="1486191"/>
            <a:ext cx="10127402" cy="3653461"/>
            <a:chOff x="1" y="1543194"/>
            <a:chExt cx="9024399" cy="295190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AA191EA-5C49-0D7B-BD92-0FF51EFED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" y="1543194"/>
              <a:ext cx="9024399" cy="295190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9403430-4E01-BADB-1C17-9B8B96F1ED76}"/>
                </a:ext>
              </a:extLst>
            </p:cNvPr>
            <p:cNvSpPr/>
            <p:nvPr/>
          </p:nvSpPr>
          <p:spPr>
            <a:xfrm>
              <a:off x="22302" y="1750743"/>
              <a:ext cx="242118" cy="190751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CFC727D-8D42-0663-5294-734A5B037048}"/>
                </a:ext>
              </a:extLst>
            </p:cNvPr>
            <p:cNvSpPr/>
            <p:nvPr/>
          </p:nvSpPr>
          <p:spPr>
            <a:xfrm>
              <a:off x="5671797" y="1750742"/>
              <a:ext cx="592590" cy="190752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AE1EF7DA-A12A-BF2B-20A7-B333CC6A77FE}"/>
              </a:ext>
            </a:extLst>
          </p:cNvPr>
          <p:cNvSpPr txBox="1">
            <a:spLocks/>
          </p:cNvSpPr>
          <p:nvPr/>
        </p:nvSpPr>
        <p:spPr>
          <a:xfrm>
            <a:off x="773410" y="5659436"/>
            <a:ext cx="10248376" cy="5580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+ charged stable or long-lived  </a:t>
            </a:r>
            <a:r>
              <a:rPr lang="en-US" i="1" dirty="0"/>
              <a:t>nuclei </a:t>
            </a:r>
            <a:r>
              <a:rPr lang="en-US" dirty="0"/>
              <a:t>(</a:t>
            </a:r>
            <a:r>
              <a:rPr lang="en-US" baseline="30000" dirty="0"/>
              <a:t>4</a:t>
            </a:r>
            <a:r>
              <a:rPr lang="en-US" dirty="0"/>
              <a:t>He</a:t>
            </a:r>
            <a:r>
              <a:rPr lang="en-US" baseline="30000" dirty="0"/>
              <a:t>++</a:t>
            </a:r>
            <a:r>
              <a:rPr lang="en-US" dirty="0"/>
              <a:t>, </a:t>
            </a:r>
            <a:r>
              <a:rPr lang="en-US" baseline="30000" dirty="0"/>
              <a:t>16</a:t>
            </a:r>
            <a:r>
              <a:rPr lang="en-US" dirty="0"/>
              <a:t>O</a:t>
            </a:r>
            <a:r>
              <a:rPr lang="en-US" baseline="30000" dirty="0"/>
              <a:t>+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5536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B627-BCAE-F364-A6E1-012F3D015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513091"/>
            <a:ext cx="10352038" cy="886006"/>
          </a:xfrm>
        </p:spPr>
        <p:txBody>
          <a:bodyPr>
            <a:noAutofit/>
          </a:bodyPr>
          <a:lstStyle/>
          <a:p>
            <a:r>
              <a:rPr lang="en-US" dirty="0"/>
              <a:t>Which particles CAN we detect </a:t>
            </a:r>
            <a:r>
              <a:rPr lang="en-US" i="1" u="sng" dirty="0"/>
              <a:t>semi-directly</a:t>
            </a:r>
            <a:r>
              <a:rPr lang="en-US" dirty="0"/>
              <a:t>?</a:t>
            </a:r>
            <a:br>
              <a:rPr lang="en-US" sz="2400" dirty="0"/>
            </a:br>
            <a:r>
              <a:rPr lang="en-US" sz="2400" dirty="0" err="1"/>
              <a:t>i.e</a:t>
            </a:r>
            <a:r>
              <a:rPr lang="en-US" sz="2400" dirty="0"/>
              <a:t> we can detect the scattered particle and infer the incident one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/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625E3DC-E208-71A2-01EA-C2DE1175C2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60000">
            <a:off x="724569" y="1324917"/>
            <a:ext cx="10048856" cy="506419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EFFC75-0FC2-BF18-4CD0-927411DD6F50}"/>
              </a:ext>
            </a:extLst>
          </p:cNvPr>
          <p:cNvSpPr/>
          <p:nvPr/>
        </p:nvSpPr>
        <p:spPr>
          <a:xfrm>
            <a:off x="789868" y="3304533"/>
            <a:ext cx="285428" cy="37111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C8AE67-98F2-DE27-25B8-C23D35B18584}"/>
              </a:ext>
            </a:extLst>
          </p:cNvPr>
          <p:cNvSpPr/>
          <p:nvPr/>
        </p:nvSpPr>
        <p:spPr>
          <a:xfrm>
            <a:off x="7031736" y="3267843"/>
            <a:ext cx="539496" cy="37936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1BC5DFB-04C6-C172-4908-FBDE68667320}"/>
                  </a:ext>
                </a:extLst>
              </p14:cNvPr>
              <p14:cNvContentPartPr/>
              <p14:nvPr/>
            </p14:nvContentPartPr>
            <p14:xfrm>
              <a:off x="7133252" y="5761561"/>
              <a:ext cx="43200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1BC5DFB-04C6-C172-4908-FBDE6866732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15252" y="5743561"/>
                <a:ext cx="46764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CD615E0B-3D99-3399-632C-9D26AC63D0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748" y="6401962"/>
            <a:ext cx="10352038" cy="20177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EC64538-C9B2-1D08-17B3-4DC3E2256C88}"/>
              </a:ext>
            </a:extLst>
          </p:cNvPr>
          <p:cNvSpPr/>
          <p:nvPr/>
        </p:nvSpPr>
        <p:spPr>
          <a:xfrm>
            <a:off x="676050" y="6315882"/>
            <a:ext cx="399246" cy="37111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0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B627-BCAE-F364-A6E1-012F3D015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48" y="602699"/>
            <a:ext cx="10352038" cy="1079828"/>
          </a:xfrm>
        </p:spPr>
        <p:txBody>
          <a:bodyPr>
            <a:normAutofit/>
          </a:bodyPr>
          <a:lstStyle/>
          <a:p>
            <a:r>
              <a:rPr lang="en-US" dirty="0"/>
              <a:t>ALL other particles can be “detected” only </a:t>
            </a:r>
            <a:r>
              <a:rPr lang="en-US" i="1" dirty="0"/>
              <a:t>indirectly</a:t>
            </a:r>
            <a:r>
              <a:rPr lang="en-US" dirty="0"/>
              <a:t> through the decay products that we </a:t>
            </a:r>
            <a:r>
              <a:rPr lang="en-US" u="sng" dirty="0"/>
              <a:t>can</a:t>
            </a:r>
            <a:r>
              <a:rPr lang="en-US" dirty="0"/>
              <a:t> detect.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/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7AA191EA-5C49-0D7B-BD92-0FF51EFEDF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612" b="18150"/>
          <a:stretch/>
        </p:blipFill>
        <p:spPr>
          <a:xfrm>
            <a:off x="669748" y="1926185"/>
            <a:ext cx="10261621" cy="2340979"/>
          </a:xfrm>
          <a:prstGeom prst="rect">
            <a:avLst/>
          </a:prstGeom>
        </p:spPr>
      </p:pic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AE1EF7DA-A12A-BF2B-20A7-B333CC6A77FE}"/>
              </a:ext>
            </a:extLst>
          </p:cNvPr>
          <p:cNvSpPr txBox="1">
            <a:spLocks/>
          </p:cNvSpPr>
          <p:nvPr/>
        </p:nvSpPr>
        <p:spPr>
          <a:xfrm>
            <a:off x="669748" y="5929553"/>
            <a:ext cx="10248376" cy="5580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i="1" dirty="0"/>
              <a:t>Aside:  this is one of THE key challenges for identification of short-lived particles…</a:t>
            </a:r>
          </a:p>
          <a:p>
            <a:pPr marL="457200" lvl="1" indent="0">
              <a:buNone/>
            </a:pPr>
            <a:r>
              <a:rPr lang="en-US" sz="1800" i="1" dirty="0"/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B313088-80DD-D8FC-8B96-501E3C8B37D6}"/>
                  </a:ext>
                </a:extLst>
              </p14:cNvPr>
              <p14:cNvContentPartPr/>
              <p14:nvPr/>
            </p14:nvContentPartPr>
            <p14:xfrm>
              <a:off x="9111800" y="2969927"/>
              <a:ext cx="10512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B313088-80DD-D8FC-8B96-501E3C8B37D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102800" y="2961287"/>
                <a:ext cx="1227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B66DC48-044A-72D3-4CC3-7351452992A0}"/>
                  </a:ext>
                </a:extLst>
              </p14:cNvPr>
              <p14:cNvContentPartPr/>
              <p14:nvPr/>
            </p14:nvContentPartPr>
            <p14:xfrm>
              <a:off x="9106400" y="3568967"/>
              <a:ext cx="189360" cy="15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B66DC48-044A-72D3-4CC3-7351452992A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097400" y="3559967"/>
                <a:ext cx="207000" cy="3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803586E-B109-4F0A-299C-8DBD4145B05D}"/>
                  </a:ext>
                </a:extLst>
              </p14:cNvPr>
              <p14:cNvContentPartPr/>
              <p14:nvPr/>
            </p14:nvContentPartPr>
            <p14:xfrm>
              <a:off x="9105320" y="3777047"/>
              <a:ext cx="221400" cy="20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803586E-B109-4F0A-299C-8DBD4145B05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096320" y="3768407"/>
                <a:ext cx="23904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3369726-1304-5FDA-7B6D-1A521ED20612}"/>
                  </a:ext>
                </a:extLst>
              </p14:cNvPr>
              <p14:cNvContentPartPr/>
              <p14:nvPr/>
            </p14:nvContentPartPr>
            <p14:xfrm>
              <a:off x="8941160" y="2152484"/>
              <a:ext cx="26388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3369726-1304-5FDA-7B6D-1A521ED2061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932520" y="2143844"/>
                <a:ext cx="28152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7D4CD4E3-C1C4-049A-9CAE-A660692FEDEA}"/>
              </a:ext>
            </a:extLst>
          </p:cNvPr>
          <p:cNvGrpSpPr/>
          <p:nvPr/>
        </p:nvGrpSpPr>
        <p:grpSpPr>
          <a:xfrm>
            <a:off x="8609240" y="2011724"/>
            <a:ext cx="630720" cy="855720"/>
            <a:chOff x="8609240" y="2011724"/>
            <a:chExt cx="630720" cy="85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90317B1-211A-D43D-4A1B-BBBC0A607919}"/>
                    </a:ext>
                  </a:extLst>
                </p14:cNvPr>
                <p14:cNvContentPartPr/>
                <p14:nvPr/>
              </p14:nvContentPartPr>
              <p14:xfrm>
                <a:off x="8956280" y="2548007"/>
                <a:ext cx="11160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90317B1-211A-D43D-4A1B-BBBC0A60791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947640" y="2539367"/>
                  <a:ext cx="129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F7640DC-3A6C-DFA8-711B-2D0FDE2CDDDA}"/>
                    </a:ext>
                  </a:extLst>
                </p14:cNvPr>
                <p14:cNvContentPartPr/>
                <p14:nvPr/>
              </p14:nvContentPartPr>
              <p14:xfrm>
                <a:off x="8977520" y="2725847"/>
                <a:ext cx="262440" cy="288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F7640DC-3A6C-DFA8-711B-2D0FDE2CDDD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968880" y="2717207"/>
                  <a:ext cx="28008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E65AEA0-D5E0-7511-7AD1-DEEAF634ADEF}"/>
                    </a:ext>
                  </a:extLst>
                </p14:cNvPr>
                <p14:cNvContentPartPr/>
                <p14:nvPr/>
              </p14:nvContentPartPr>
              <p14:xfrm>
                <a:off x="8609240" y="2011724"/>
                <a:ext cx="305640" cy="8557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E65AEA0-D5E0-7511-7AD1-DEEAF634ADE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600600" y="2002724"/>
                  <a:ext cx="323280" cy="8733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A3F9838-DAFF-89DE-A0CE-5BD20E025441}"/>
              </a:ext>
            </a:extLst>
          </p:cNvPr>
          <p:cNvSpPr txBox="1"/>
          <p:nvPr/>
        </p:nvSpPr>
        <p:spPr>
          <a:xfrm>
            <a:off x="561372" y="4641793"/>
            <a:ext cx="106776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A9FF"/>
                </a:solidFill>
              </a:rPr>
              <a:t>i.e</a:t>
            </a:r>
            <a:r>
              <a:rPr lang="en-US" sz="2800" dirty="0">
                <a:solidFill>
                  <a:srgbClr val="00A9FF"/>
                </a:solidFill>
              </a:rPr>
              <a:t> we detect the daughter products and infer the parent</a:t>
            </a:r>
          </a:p>
        </p:txBody>
      </p:sp>
    </p:spTree>
    <p:extLst>
      <p:ext uri="{BB962C8B-B14F-4D97-AF65-F5344CB8AC3E}">
        <p14:creationId xmlns:p14="http://schemas.microsoft.com/office/powerpoint/2010/main" val="1780685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B627-BCAE-F364-A6E1-012F3D015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47" y="451214"/>
            <a:ext cx="10352038" cy="650329"/>
          </a:xfrm>
        </p:spPr>
        <p:txBody>
          <a:bodyPr>
            <a:normAutofit/>
          </a:bodyPr>
          <a:lstStyle/>
          <a:p>
            <a:r>
              <a:rPr lang="en-US" dirty="0"/>
              <a:t>Particle interactions and Fundamental forces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/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AE1EF7DA-A12A-BF2B-20A7-B333CC6A77FE}"/>
              </a:ext>
            </a:extLst>
          </p:cNvPr>
          <p:cNvSpPr txBox="1">
            <a:spLocks/>
          </p:cNvSpPr>
          <p:nvPr/>
        </p:nvSpPr>
        <p:spPr>
          <a:xfrm>
            <a:off x="773410" y="4952895"/>
            <a:ext cx="10248376" cy="15607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Particle must </a:t>
            </a:r>
            <a:r>
              <a:rPr lang="en-US" sz="2400" i="1" dirty="0"/>
              <a:t>interact </a:t>
            </a:r>
            <a:r>
              <a:rPr lang="en-US" sz="2400" dirty="0"/>
              <a:t>somehow with the detector in order to be “seen”</a:t>
            </a:r>
          </a:p>
          <a:p>
            <a:pPr marL="457200" lvl="1" indent="0">
              <a:buNone/>
            </a:pPr>
            <a:r>
              <a:rPr lang="en-US" sz="2000" dirty="0"/>
              <a:t>Gravity will be ignored as irrelevant</a:t>
            </a:r>
          </a:p>
          <a:p>
            <a:pPr marL="0" indent="0">
              <a:buNone/>
            </a:pPr>
            <a:r>
              <a:rPr lang="en-US" sz="2400" u="sng" dirty="0"/>
              <a:t>Ultimately</a:t>
            </a:r>
            <a:r>
              <a:rPr lang="en-US" sz="2400" dirty="0"/>
              <a:t>, either the particle or interaction products must interact </a:t>
            </a:r>
            <a:r>
              <a:rPr lang="en-US" sz="2400" i="1" dirty="0"/>
              <a:t>electromagnetically</a:t>
            </a:r>
            <a:r>
              <a:rPr lang="en-US" sz="2400" dirty="0"/>
              <a:t> in order to be detected electronically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3BA93B-6B21-707F-F63F-0A9A4E93CC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0590" y="1057644"/>
            <a:ext cx="5650353" cy="378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27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B627-BCAE-F364-A6E1-012F3D015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48" y="599226"/>
            <a:ext cx="10352038" cy="650329"/>
          </a:xfrm>
        </p:spPr>
        <p:txBody>
          <a:bodyPr>
            <a:normAutofit/>
          </a:bodyPr>
          <a:lstStyle/>
          <a:p>
            <a:r>
              <a:rPr lang="en-US" sz="3600" dirty="0"/>
              <a:t>Relativistic Kinematics notation we will need…</a:t>
            </a:r>
            <a:endParaRPr lang="en-US" sz="3600" dirty="0">
              <a:latin typeface="Symbol" pitchFamily="2" charset="2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/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AE1EF7DA-A12A-BF2B-20A7-B333CC6A77FE}"/>
              </a:ext>
            </a:extLst>
          </p:cNvPr>
          <p:cNvSpPr txBox="1">
            <a:spLocks/>
          </p:cNvSpPr>
          <p:nvPr/>
        </p:nvSpPr>
        <p:spPr>
          <a:xfrm>
            <a:off x="669748" y="1329162"/>
            <a:ext cx="10248376" cy="49296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These show up all over the derivation of charged-particle energy loss we are about to explore.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Velocity: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Energy: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Momentum: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i="1" dirty="0"/>
              <a:t>Taking c=1, m=m</a:t>
            </a:r>
            <a:r>
              <a:rPr lang="en-US" sz="2400" i="1" baseline="-25000" dirty="0"/>
              <a:t>0</a:t>
            </a:r>
            <a:r>
              <a:rPr lang="en-US" sz="2400" i="1" dirty="0"/>
              <a:t>:</a:t>
            </a:r>
            <a:endParaRPr lang="en-US" i="1" baseline="-25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093168-938F-2F5A-574C-819C08A602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4945" y="2512158"/>
            <a:ext cx="1195967" cy="6644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60EB05-5DF9-86EE-B134-7D3BA1F7C9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8267" y="2488615"/>
            <a:ext cx="2937072" cy="8775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6A9116-4FFF-EB6D-CC3E-1CCD8A81C4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5235" y="3869166"/>
            <a:ext cx="2729241" cy="5318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695071-43CE-51FC-348A-51E6C4279E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0578" y="3876977"/>
            <a:ext cx="2882435" cy="5240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8EF916-04BA-D2FE-ED40-DDAAEBB8E5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40013" y="4809970"/>
            <a:ext cx="6223000" cy="50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C976DF-F215-CF0A-CE35-40D5561778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40013" y="5796231"/>
            <a:ext cx="3952432" cy="36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43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B627-BCAE-F364-A6E1-012F3D015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48" y="507215"/>
            <a:ext cx="10352038" cy="650329"/>
          </a:xfrm>
        </p:spPr>
        <p:txBody>
          <a:bodyPr>
            <a:normAutofit/>
          </a:bodyPr>
          <a:lstStyle/>
          <a:p>
            <a:r>
              <a:rPr lang="en-US" sz="3600" dirty="0"/>
              <a:t>QM reigns:  Interactions are </a:t>
            </a:r>
            <a:r>
              <a:rPr lang="en-US" sz="3600" i="1" dirty="0"/>
              <a:t>probabilistic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/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AE1EF7DA-A12A-BF2B-20A7-B333CC6A77FE}"/>
              </a:ext>
            </a:extLst>
          </p:cNvPr>
          <p:cNvSpPr txBox="1">
            <a:spLocks/>
          </p:cNvSpPr>
          <p:nvPr/>
        </p:nvSpPr>
        <p:spPr>
          <a:xfrm>
            <a:off x="669748" y="1329161"/>
            <a:ext cx="7189462" cy="54041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The </a:t>
            </a:r>
            <a:r>
              <a:rPr lang="en-US" sz="2400" b="1" i="1" dirty="0"/>
              <a:t>interaction probability p</a:t>
            </a:r>
            <a:r>
              <a:rPr lang="en-US" sz="2400" dirty="0"/>
              <a:t> depends on:</a:t>
            </a:r>
          </a:p>
          <a:p>
            <a:pPr lvl="1"/>
            <a:r>
              <a:rPr lang="en-US" b="1" dirty="0"/>
              <a:t>Density</a:t>
            </a:r>
            <a:r>
              <a:rPr lang="en-US" dirty="0"/>
              <a:t> of medium </a:t>
            </a:r>
            <a:r>
              <a:rPr lang="en-US" sz="2400" dirty="0">
                <a:latin typeface="Symbol" pitchFamily="2" charset="2"/>
              </a:rPr>
              <a:t>r</a:t>
            </a:r>
            <a:br>
              <a:rPr lang="en-US" sz="2400" dirty="0">
                <a:latin typeface="Symbol" pitchFamily="2" charset="2"/>
              </a:rPr>
            </a:br>
            <a:endParaRPr lang="en-US" dirty="0"/>
          </a:p>
          <a:p>
            <a:pPr lvl="1"/>
            <a:r>
              <a:rPr lang="en-US" b="1" dirty="0"/>
              <a:t>Thickness</a:t>
            </a:r>
            <a:r>
              <a:rPr lang="en-US" dirty="0"/>
              <a:t> of medium </a:t>
            </a:r>
            <a:r>
              <a:rPr lang="en-US" i="1" dirty="0"/>
              <a:t>d</a:t>
            </a:r>
          </a:p>
          <a:p>
            <a:pPr lvl="2"/>
            <a:r>
              <a:rPr lang="en-US" dirty="0"/>
              <a:t>Define “areal density” S= d*</a:t>
            </a:r>
            <a:r>
              <a:rPr lang="en-US" sz="2000" dirty="0">
                <a:latin typeface="Symbol" pitchFamily="2" charset="2"/>
              </a:rPr>
              <a:t>r </a:t>
            </a:r>
          </a:p>
          <a:p>
            <a:pPr lvl="2"/>
            <a:r>
              <a:rPr lang="en-US" dirty="0"/>
              <a:t>Units [mass/area],  Usually [g/cm</a:t>
            </a:r>
            <a:r>
              <a:rPr lang="en-US" baseline="30000" dirty="0"/>
              <a:t>2</a:t>
            </a:r>
            <a:r>
              <a:rPr lang="en-US" dirty="0"/>
              <a:t>]</a:t>
            </a:r>
            <a:br>
              <a:rPr lang="en-US" dirty="0"/>
            </a:br>
            <a:endParaRPr lang="en-US" baseline="30000" dirty="0"/>
          </a:p>
          <a:p>
            <a:pPr lvl="1"/>
            <a:r>
              <a:rPr lang="en-US" dirty="0"/>
              <a:t>Interaction “</a:t>
            </a:r>
            <a:r>
              <a:rPr lang="en-US" b="1" dirty="0"/>
              <a:t>cross-section</a:t>
            </a:r>
            <a:r>
              <a:rPr lang="en-US" dirty="0"/>
              <a:t>” </a:t>
            </a:r>
            <a:r>
              <a:rPr lang="en-US" dirty="0">
                <a:latin typeface="Symbol" pitchFamily="2" charset="2"/>
              </a:rPr>
              <a:t>s</a:t>
            </a:r>
          </a:p>
          <a:p>
            <a:pPr lvl="2"/>
            <a:r>
              <a:rPr lang="en-US" dirty="0"/>
              <a:t> units [area],  usually “barn”</a:t>
            </a:r>
          </a:p>
          <a:p>
            <a:pPr lvl="2"/>
            <a:r>
              <a:rPr lang="en-US" dirty="0"/>
              <a:t>1 barn = 10</a:t>
            </a:r>
            <a:r>
              <a:rPr lang="en-US" baseline="30000" dirty="0"/>
              <a:t>-28</a:t>
            </a:r>
            <a:r>
              <a:rPr lang="en-US" dirty="0"/>
              <a:t> m</a:t>
            </a:r>
            <a:r>
              <a:rPr lang="en-US" baseline="30000" dirty="0"/>
              <a:t>2</a:t>
            </a:r>
            <a:r>
              <a:rPr lang="en-US" dirty="0"/>
              <a:t> = 100 fm</a:t>
            </a:r>
            <a:r>
              <a:rPr lang="en-US" baseline="30000" dirty="0"/>
              <a:t>2</a:t>
            </a:r>
          </a:p>
          <a:p>
            <a:pPr lvl="2"/>
            <a:r>
              <a:rPr lang="en-US" dirty="0"/>
              <a:t>Depends on specific interaction (strong, </a:t>
            </a:r>
            <a:br>
              <a:rPr lang="en-US" dirty="0"/>
            </a:br>
            <a:r>
              <a:rPr lang="en-US" dirty="0"/>
              <a:t>weak, EM), energy, </a:t>
            </a:r>
            <a:r>
              <a:rPr lang="en-US" dirty="0" err="1"/>
              <a:t>etc</a:t>
            </a:r>
            <a:br>
              <a:rPr lang="en-US" dirty="0"/>
            </a:br>
            <a:endParaRPr lang="en-US" dirty="0"/>
          </a:p>
          <a:p>
            <a:r>
              <a:rPr lang="en-US" sz="2400" dirty="0"/>
              <a:t>So, the interaction rate </a:t>
            </a:r>
            <a:r>
              <a:rPr lang="en-US" sz="2400" b="1" i="1" dirty="0"/>
              <a:t>R …</a:t>
            </a:r>
          </a:p>
          <a:p>
            <a:pPr lvl="1"/>
            <a:r>
              <a:rPr lang="en-US" sz="2800" b="1" dirty="0">
                <a:highlight>
                  <a:srgbClr val="FFFF00"/>
                </a:highlight>
              </a:rPr>
              <a:t>R =  I *</a:t>
            </a:r>
            <a:r>
              <a:rPr lang="en-US" sz="3200" dirty="0">
                <a:highlight>
                  <a:srgbClr val="FFFF00"/>
                </a:highlight>
                <a:latin typeface="Symbol" pitchFamily="2" charset="2"/>
              </a:rPr>
              <a:t>s</a:t>
            </a:r>
            <a:r>
              <a:rPr lang="en-US" sz="2800" b="1" dirty="0">
                <a:highlight>
                  <a:srgbClr val="FFFF00"/>
                </a:highlight>
              </a:rPr>
              <a:t> *S</a:t>
            </a:r>
            <a:r>
              <a:rPr lang="en-US" sz="2800" dirty="0">
                <a:highlight>
                  <a:srgbClr val="FFFF00"/>
                </a:highlight>
              </a:rPr>
              <a:t>, where I=</a:t>
            </a:r>
            <a:r>
              <a:rPr lang="en-US" sz="2800" dirty="0" err="1">
                <a:highlight>
                  <a:srgbClr val="FFFF00"/>
                </a:highlight>
              </a:rPr>
              <a:t>N</a:t>
            </a:r>
            <a:r>
              <a:rPr lang="en-US" sz="2800" baseline="-25000" dirty="0" err="1">
                <a:highlight>
                  <a:srgbClr val="FFFF00"/>
                </a:highlight>
              </a:rPr>
              <a:t>incident</a:t>
            </a:r>
            <a:r>
              <a:rPr lang="en-US" sz="2800" dirty="0">
                <a:highlight>
                  <a:srgbClr val="FFFF00"/>
                </a:highlight>
              </a:rPr>
              <a:t>/(unit time)</a:t>
            </a:r>
            <a:endParaRPr lang="en-US" sz="2800" b="1" dirty="0">
              <a:highlight>
                <a:srgbClr val="FFFF00"/>
              </a:highlight>
            </a:endParaRPr>
          </a:p>
          <a:p>
            <a:pPr lvl="1"/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D96719-D86B-2450-08E6-CB99F86924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2640" y="1325509"/>
            <a:ext cx="4649612" cy="20210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90962A4B-7DBD-57A6-EA47-2E363EC0FBA0}"/>
              </a:ext>
            </a:extLst>
          </p:cNvPr>
          <p:cNvSpPr txBox="1">
            <a:spLocks/>
          </p:cNvSpPr>
          <p:nvPr/>
        </p:nvSpPr>
        <p:spPr>
          <a:xfrm>
            <a:off x="6872640" y="3374018"/>
            <a:ext cx="4820356" cy="26911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Define:</a:t>
            </a:r>
            <a:endParaRPr lang="en-US" sz="2000" dirty="0"/>
          </a:p>
          <a:p>
            <a:pPr marL="457200" lvl="1" indent="0">
              <a:buNone/>
            </a:pPr>
            <a:r>
              <a:rPr lang="en-US" sz="2000" dirty="0">
                <a:latin typeface="Symbol" pitchFamily="2" charset="2"/>
              </a:rPr>
              <a:t>r</a:t>
            </a:r>
            <a:r>
              <a:rPr lang="en-US" sz="2000" dirty="0"/>
              <a:t> = medium density</a:t>
            </a:r>
          </a:p>
          <a:p>
            <a:pPr marL="457200" lvl="1" indent="0">
              <a:buNone/>
            </a:pPr>
            <a:r>
              <a:rPr lang="en-US" sz="2000" dirty="0"/>
              <a:t>d = medium thickness</a:t>
            </a:r>
          </a:p>
          <a:p>
            <a:pPr marL="457200" lvl="1" indent="0">
              <a:buNone/>
            </a:pPr>
            <a:r>
              <a:rPr lang="en-US" sz="2000" dirty="0"/>
              <a:t>S = medium surface area</a:t>
            </a:r>
          </a:p>
          <a:p>
            <a:pPr marL="457200" lvl="1" indent="0">
              <a:buNone/>
            </a:pPr>
            <a:r>
              <a:rPr lang="en-US" sz="2000" dirty="0"/>
              <a:t>N</a:t>
            </a:r>
            <a:r>
              <a:rPr lang="en-US" sz="2000" baseline="-25000" dirty="0"/>
              <a:t>2</a:t>
            </a:r>
            <a:r>
              <a:rPr lang="en-US" sz="2000" dirty="0"/>
              <a:t> = # particles in medium volume </a:t>
            </a:r>
          </a:p>
          <a:p>
            <a:pPr marL="457200" lvl="1" indent="0">
              <a:buNone/>
            </a:pPr>
            <a:r>
              <a:rPr lang="en-US" sz="2000" dirty="0">
                <a:latin typeface="Symbol" pitchFamily="2" charset="2"/>
              </a:rPr>
              <a:t>s </a:t>
            </a:r>
            <a:r>
              <a:rPr lang="en-US" sz="2000" dirty="0"/>
              <a:t>= “cross section” probability of incident particle on medium particle</a:t>
            </a:r>
          </a:p>
          <a:p>
            <a:pPr marL="457200" lvl="1" indent="0">
              <a:buNone/>
            </a:pPr>
            <a:r>
              <a:rPr lang="en-US" sz="2000" dirty="0"/>
              <a:t>N</a:t>
            </a:r>
            <a:r>
              <a:rPr lang="en-US" sz="2000" baseline="-25000" dirty="0"/>
              <a:t>1</a:t>
            </a:r>
            <a:r>
              <a:rPr lang="en-US" sz="2000" dirty="0"/>
              <a:t> = # incident particles</a:t>
            </a:r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66014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B627-BCAE-F364-A6E1-012F3D015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48" y="599226"/>
            <a:ext cx="10352038" cy="65032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The Mean Free Path: </a:t>
            </a:r>
            <a:r>
              <a:rPr lang="en-US" sz="4400" dirty="0">
                <a:latin typeface="Symbol" pitchFamily="2" charset="2"/>
              </a:rPr>
              <a:t>l</a:t>
            </a:r>
            <a:endParaRPr lang="en-US" sz="4000" dirty="0">
              <a:latin typeface="Symbol" pitchFamily="2" charset="2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/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AE1EF7DA-A12A-BF2B-20A7-B333CC6A77FE}"/>
              </a:ext>
            </a:extLst>
          </p:cNvPr>
          <p:cNvSpPr txBox="1">
            <a:spLocks/>
          </p:cNvSpPr>
          <p:nvPr/>
        </p:nvSpPr>
        <p:spPr>
          <a:xfrm>
            <a:off x="669748" y="1329162"/>
            <a:ext cx="7537274" cy="15607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The </a:t>
            </a:r>
            <a:r>
              <a:rPr lang="en-US" sz="2400" b="1" i="1" dirty="0"/>
              <a:t>mean distance </a:t>
            </a:r>
            <a:r>
              <a:rPr lang="en-US" sz="2400" dirty="0"/>
              <a:t>between successive interactions: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B72560-342E-31D6-BA84-AC72F072DB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651"/>
          <a:stretch/>
        </p:blipFill>
        <p:spPr>
          <a:xfrm>
            <a:off x="8373276" y="1250287"/>
            <a:ext cx="3580693" cy="23473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848F68-70BA-20E6-8130-8ACDFCFA9F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6233" y="1681360"/>
            <a:ext cx="3580693" cy="5366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C56179-954E-2D28-5BCE-6DE55C25F632}"/>
              </a:ext>
            </a:extLst>
          </p:cNvPr>
          <p:cNvSpPr txBox="1"/>
          <p:nvPr/>
        </p:nvSpPr>
        <p:spPr>
          <a:xfrm>
            <a:off x="669747" y="2217976"/>
            <a:ext cx="822627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u="sng" dirty="0"/>
              <a:t>Derivation</a:t>
            </a:r>
            <a:r>
              <a:rPr lang="en-US" sz="2000" dirty="0"/>
              <a:t>: Calculate the probability that a particle</a:t>
            </a:r>
            <a:r>
              <a:rPr lang="en-US" sz="2000" u="sng" dirty="0"/>
              <a:t> doesn’t </a:t>
            </a:r>
            <a:r>
              <a:rPr lang="en-US" sz="2000" dirty="0"/>
              <a:t>interact</a:t>
            </a:r>
          </a:p>
          <a:p>
            <a:r>
              <a:rPr lang="en-US" sz="2000" dirty="0"/>
              <a:t> after having traversed a length x in the medium of area density 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Interaction probability per unit distance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w = p/d = </a:t>
            </a:r>
            <a:r>
              <a:rPr lang="el-GR" sz="2000" dirty="0"/>
              <a:t>σ </a:t>
            </a:r>
            <a:r>
              <a:rPr lang="en-CA" sz="2000" dirty="0"/>
              <a:t>(S</a:t>
            </a:r>
            <a:r>
              <a:rPr lang="el-GR" sz="2000" dirty="0"/>
              <a:t>/</a:t>
            </a:r>
            <a:r>
              <a:rPr lang="en-US" sz="2000" dirty="0"/>
              <a:t>d)</a:t>
            </a:r>
            <a:endParaRPr lang="el-GR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Interaction probability between x et </a:t>
            </a:r>
            <a:r>
              <a:rPr lang="en-US" sz="2000" dirty="0" err="1"/>
              <a:t>x+dx</a:t>
            </a:r>
            <a:endParaRPr lang="en-US" sz="20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w dx = </a:t>
            </a:r>
            <a:r>
              <a:rPr lang="el-GR" sz="2000" dirty="0"/>
              <a:t>σ </a:t>
            </a:r>
            <a:r>
              <a:rPr lang="en-CA" sz="2000" dirty="0"/>
              <a:t>(S</a:t>
            </a:r>
            <a:r>
              <a:rPr lang="el-GR" sz="2000" dirty="0"/>
              <a:t>/</a:t>
            </a:r>
            <a:r>
              <a:rPr lang="en-US" sz="2000" dirty="0"/>
              <a:t>d)</a:t>
            </a:r>
            <a:r>
              <a:rPr lang="el-GR" sz="2000" dirty="0"/>
              <a:t> </a:t>
            </a:r>
            <a:r>
              <a:rPr lang="en-US" sz="2000" dirty="0"/>
              <a:t>dx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Probability to </a:t>
            </a:r>
            <a:r>
              <a:rPr lang="en-US" sz="2000" b="1" dirty="0"/>
              <a:t>not</a:t>
            </a:r>
            <a:r>
              <a:rPr lang="en-US" sz="2000" dirty="0"/>
              <a:t> have an interaction between x and </a:t>
            </a:r>
            <a:r>
              <a:rPr lang="en-US" sz="2000" dirty="0" err="1"/>
              <a:t>x+dx</a:t>
            </a:r>
            <a:endParaRPr lang="en-US" sz="20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P(</a:t>
            </a:r>
            <a:r>
              <a:rPr lang="en-US" sz="2000" dirty="0" err="1"/>
              <a:t>x+dx</a:t>
            </a:r>
            <a:r>
              <a:rPr lang="en-US" sz="2000" dirty="0"/>
              <a:t>) = P(x) (1- w dx)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/>
              <a:t>Expanding: P(x) + P’(x)dx = P(x) – P(x) w dx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Therefore  P’(x) = -</a:t>
            </a:r>
            <a:r>
              <a:rPr lang="en-US" sz="2000" dirty="0" err="1"/>
              <a:t>wP</a:t>
            </a:r>
            <a:r>
              <a:rPr lang="en-US" sz="2000" dirty="0"/>
              <a:t>(x)</a:t>
            </a:r>
          </a:p>
          <a:p>
            <a:pPr marL="1257300" lvl="2" indent="-342900">
              <a:buFont typeface="Wingdings" pitchFamily="2" charset="2"/>
              <a:buChar char="à"/>
            </a:pPr>
            <a:r>
              <a:rPr lang="en-US" sz="2000" b="1" dirty="0"/>
              <a:t>P(x) = e</a:t>
            </a:r>
            <a:r>
              <a:rPr lang="en-US" sz="2000" b="1" baseline="30000" dirty="0"/>
              <a:t>-</a:t>
            </a:r>
            <a:r>
              <a:rPr lang="en-US" sz="2000" b="1" baseline="30000" dirty="0" err="1"/>
              <a:t>wx</a:t>
            </a:r>
            <a:endParaRPr lang="en-US" sz="2000" b="1" baseline="30000" dirty="0"/>
          </a:p>
          <a:p>
            <a:br>
              <a:rPr lang="en-US" sz="2000" dirty="0"/>
            </a:br>
            <a:r>
              <a:rPr lang="en-US" sz="2000" dirty="0"/>
              <a:t>Define                                                                 thus,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1A0628-9AA4-87AA-A62F-69D9CE920F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1053" y="5753952"/>
            <a:ext cx="4028474" cy="10096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5F89F9-A27C-14B0-262A-9B7AA151ED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27519" y="5528838"/>
            <a:ext cx="1968500" cy="8001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39821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3150895"/>
              </p:ext>
            </p:extLst>
          </p:nvPr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598754"/>
            <a:ext cx="10829714" cy="616728"/>
          </a:xfrm>
        </p:spPr>
        <p:txBody>
          <a:bodyPr>
            <a:normAutofit/>
          </a:bodyPr>
          <a:lstStyle/>
          <a:p>
            <a:r>
              <a:rPr lang="en-US" sz="3600" dirty="0"/>
              <a:t>Energy Loss by Heavy Charged Particles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4C900007-D1D6-A639-01C5-1AF33222AA3E}"/>
              </a:ext>
            </a:extLst>
          </p:cNvPr>
          <p:cNvSpPr txBox="1">
            <a:spLocks/>
          </p:cNvSpPr>
          <p:nvPr/>
        </p:nvSpPr>
        <p:spPr>
          <a:xfrm>
            <a:off x="681143" y="1405473"/>
            <a:ext cx="10248376" cy="4801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“Heavy” means </a:t>
            </a:r>
            <a:r>
              <a:rPr lang="en-US" sz="2400" b="1" dirty="0"/>
              <a:t>all</a:t>
            </a:r>
            <a:r>
              <a:rPr lang="en-US" sz="2400" dirty="0"/>
              <a:t> charged particles heavier than electrons (positrons)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38D80C-811F-6229-D9AE-E88F65BA44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2195" y="1885613"/>
            <a:ext cx="3529805" cy="28570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7B39B2-4499-A84A-E157-3A5294A5D5FA}"/>
              </a:ext>
            </a:extLst>
          </p:cNvPr>
          <p:cNvSpPr txBox="1"/>
          <p:nvPr/>
        </p:nvSpPr>
        <p:spPr>
          <a:xfrm>
            <a:off x="681143" y="2018804"/>
            <a:ext cx="8465825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At </a:t>
            </a:r>
            <a:r>
              <a:rPr lang="en-US" sz="2400" b="1" dirty="0"/>
              <a:t>low energy </a:t>
            </a:r>
            <a:r>
              <a:rPr lang="en-US" sz="2400" dirty="0"/>
              <a:t>(keV to MeV)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Energy loss dominated by EM interactions with atomic electrons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Size of an atom ~10</a:t>
            </a:r>
            <a:r>
              <a:rPr lang="en-US" baseline="30000" dirty="0"/>
              <a:t>-10 </a:t>
            </a:r>
            <a:r>
              <a:rPr lang="en-US" dirty="0"/>
              <a:t>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Size of a nucleus ~10</a:t>
            </a:r>
            <a:r>
              <a:rPr lang="en-US" baseline="30000" dirty="0"/>
              <a:t>-14 </a:t>
            </a:r>
            <a:r>
              <a:rPr lang="en-US" dirty="0"/>
              <a:t>m ~ 10fm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Interaction transfers part of the energy of the incident particles into kinetic energy of the atom that will either get </a:t>
            </a:r>
            <a:r>
              <a:rPr lang="en-US" sz="2000" u="sng" dirty="0"/>
              <a:t>excited</a:t>
            </a:r>
            <a:r>
              <a:rPr lang="en-US" sz="2000" dirty="0"/>
              <a:t> (electrons move to higher orbitals) or </a:t>
            </a:r>
            <a:r>
              <a:rPr lang="en-US" sz="2000" u="sng" dirty="0"/>
              <a:t>ionized</a:t>
            </a:r>
            <a:r>
              <a:rPr lang="en-US" sz="2000" dirty="0"/>
              <a:t> (electrons break free)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The physics behind this is the same in both cases, just differences in the amount of energy transferred</a:t>
            </a:r>
            <a:br>
              <a:rPr lang="en-US" dirty="0"/>
            </a:br>
            <a:endParaRPr lang="en-US" dirty="0"/>
          </a:p>
          <a:p>
            <a:r>
              <a:rPr lang="en-US" sz="2400" dirty="0"/>
              <a:t>The interaction cross section can be very small (~10</a:t>
            </a:r>
            <a:r>
              <a:rPr lang="en-US" sz="2400" baseline="30000" dirty="0"/>
              <a:t>-21 </a:t>
            </a:r>
            <a:r>
              <a:rPr lang="en-US" sz="2400" dirty="0"/>
              <a:t>m</a:t>
            </a:r>
            <a:r>
              <a:rPr lang="en-US" sz="2400" baseline="30000" dirty="0"/>
              <a:t>2</a:t>
            </a:r>
            <a:r>
              <a:rPr lang="en-US" sz="2400" dirty="0"/>
              <a:t>) but the high atomic density (N</a:t>
            </a:r>
            <a:r>
              <a:rPr lang="en-US" sz="2400" baseline="-25000" dirty="0"/>
              <a:t>A</a:t>
            </a:r>
            <a:r>
              <a:rPr lang="en-US" sz="2400" dirty="0"/>
              <a:t>= 6 *10</a:t>
            </a:r>
            <a:r>
              <a:rPr lang="en-US" sz="2400" baseline="30000" dirty="0"/>
              <a:t>23 </a:t>
            </a:r>
            <a:r>
              <a:rPr lang="en-US" sz="2400" dirty="0"/>
              <a:t>g</a:t>
            </a:r>
            <a:r>
              <a:rPr lang="en-US" sz="2400" baseline="30000" dirty="0"/>
              <a:t>-1</a:t>
            </a:r>
            <a:r>
              <a:rPr lang="en-US" sz="2400" dirty="0"/>
              <a:t>) of most materials  can result in significant energy loss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10 MeV protons lose all their energy in 0.25mm of copper (on average)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265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3940093"/>
              </p:ext>
            </p:extLst>
          </p:nvPr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701511"/>
            <a:ext cx="10460990" cy="585422"/>
          </a:xfrm>
        </p:spPr>
        <p:txBody>
          <a:bodyPr>
            <a:normAutofit/>
          </a:bodyPr>
          <a:lstStyle/>
          <a:p>
            <a:r>
              <a:rPr lang="en-US" sz="3600" dirty="0"/>
              <a:t>“Classical” derivation of Energy Loss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4C900007-D1D6-A639-01C5-1AF33222AA3E}"/>
              </a:ext>
            </a:extLst>
          </p:cNvPr>
          <p:cNvSpPr txBox="1">
            <a:spLocks/>
          </p:cNvSpPr>
          <p:nvPr/>
        </p:nvSpPr>
        <p:spPr>
          <a:xfrm>
            <a:off x="681142" y="1645544"/>
            <a:ext cx="6645209" cy="11202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Let’s dispense with all the quantum mechanically mumbo jumbo to gain some intuition…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ADD606-47E0-DD23-7B03-160677237E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5341" y="1373597"/>
            <a:ext cx="4575516" cy="2197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79B8DA-9F79-1342-88BB-95124D69FB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7766" y="3794073"/>
            <a:ext cx="3413345" cy="578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91C46F-BB57-BAF2-918F-A7D004AF5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7766" y="5818120"/>
            <a:ext cx="3051571" cy="755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8FCC81-08BA-90EA-3BB0-D23CD9C71A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0411" y="5080066"/>
            <a:ext cx="4330700" cy="66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32ACEA-7A4B-F1E4-BC33-41F8DA21BE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7766" y="4575054"/>
            <a:ext cx="1675567" cy="4893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C3C3CF-E09C-3AD6-31AD-78EDAE4299BB}"/>
              </a:ext>
            </a:extLst>
          </p:cNvPr>
          <p:cNvSpPr txBox="1"/>
          <p:nvPr/>
        </p:nvSpPr>
        <p:spPr>
          <a:xfrm>
            <a:off x="229628" y="3066860"/>
            <a:ext cx="684250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An incident charged particle with charge </a:t>
            </a:r>
            <a:r>
              <a:rPr lang="en-US" sz="2200" b="1" i="1" dirty="0">
                <a:solidFill>
                  <a:srgbClr val="FF0000"/>
                </a:solidFill>
              </a:rPr>
              <a:t>z</a:t>
            </a:r>
            <a:r>
              <a:rPr lang="en-US" sz="2200" b="1" i="1" baseline="-25000" dirty="0">
                <a:solidFill>
                  <a:srgbClr val="FF0000"/>
                </a:solidFill>
              </a:rPr>
              <a:t>1</a:t>
            </a:r>
            <a:r>
              <a:rPr lang="en-US" sz="2200" b="1" i="1" dirty="0">
                <a:solidFill>
                  <a:srgbClr val="FF0000"/>
                </a:solidFill>
              </a:rPr>
              <a:t>e</a:t>
            </a:r>
            <a:r>
              <a:rPr lang="en-US" sz="2200" dirty="0"/>
              <a:t> creates an electric field at the position of a </a:t>
            </a:r>
            <a:r>
              <a:rPr lang="en-US" sz="2200" b="1" dirty="0">
                <a:solidFill>
                  <a:srgbClr val="00B050"/>
                </a:solidFill>
              </a:rPr>
              <a:t>particle </a:t>
            </a:r>
            <a:r>
              <a:rPr lang="en-US" sz="2200" b="1" i="1" dirty="0">
                <a:solidFill>
                  <a:srgbClr val="00B050"/>
                </a:solidFill>
              </a:rPr>
              <a:t>2</a:t>
            </a:r>
            <a:r>
              <a:rPr lang="en-US" sz="2200" b="1" dirty="0">
                <a:solidFill>
                  <a:srgbClr val="00B050"/>
                </a:solidFill>
              </a:rPr>
              <a:t> </a:t>
            </a:r>
            <a:r>
              <a:rPr lang="en-US" sz="2200" dirty="0"/>
              <a:t>in the medium.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The incident particle is at a </a:t>
            </a:r>
            <a:r>
              <a:rPr lang="en-US" sz="2200" u="sng" dirty="0"/>
              <a:t>transverse</a:t>
            </a:r>
            <a:r>
              <a:rPr lang="en-US" sz="2200" dirty="0"/>
              <a:t> distance </a:t>
            </a:r>
            <a:r>
              <a:rPr lang="en-US" sz="2200" i="1" dirty="0">
                <a:solidFill>
                  <a:srgbClr val="009CFF"/>
                </a:solidFill>
              </a:rPr>
              <a:t>b </a:t>
            </a:r>
            <a:r>
              <a:rPr lang="en-US" sz="2200" dirty="0">
                <a:solidFill>
                  <a:srgbClr val="009CFF"/>
                </a:solidFill>
              </a:rPr>
              <a:t>(impact parameter) </a:t>
            </a:r>
            <a:r>
              <a:rPr lang="en-US" sz="2200" dirty="0"/>
              <a:t>from the medium particle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EB"/>
                </a:solidFill>
              </a:rPr>
              <a:t>By symmetry the net force on </a:t>
            </a:r>
            <a:r>
              <a:rPr lang="en-US" sz="2200" i="1" dirty="0">
                <a:solidFill>
                  <a:srgbClr val="0000EB"/>
                </a:solidFill>
              </a:rPr>
              <a:t>2</a:t>
            </a:r>
            <a:r>
              <a:rPr lang="en-US" sz="2200" dirty="0">
                <a:solidFill>
                  <a:srgbClr val="0000EB"/>
                </a:solidFill>
              </a:rPr>
              <a:t> is transverse to the trajectory of </a:t>
            </a:r>
            <a:r>
              <a:rPr lang="en-US" sz="2200" i="1" dirty="0">
                <a:solidFill>
                  <a:srgbClr val="0000EB"/>
                </a:solidFill>
              </a:rPr>
              <a:t>1</a:t>
            </a:r>
            <a:r>
              <a:rPr lang="en-US" sz="2200" dirty="0">
                <a:solidFill>
                  <a:srgbClr val="0000EB"/>
                </a:solidFill>
              </a:rPr>
              <a:t>.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If </a:t>
            </a:r>
            <a:r>
              <a:rPr lang="en-US" sz="2200" i="1" dirty="0"/>
              <a:t>v</a:t>
            </a:r>
            <a:r>
              <a:rPr lang="en-US" sz="2200" i="1" baseline="-25000" dirty="0"/>
              <a:t>1</a:t>
            </a:r>
            <a:r>
              <a:rPr lang="en-US" sz="2200" dirty="0"/>
              <a:t> is small, we can ignore the magnetic field.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419ACB-95D0-F01E-D771-9DA21957DD57}"/>
              </a:ext>
            </a:extLst>
          </p:cNvPr>
          <p:cNvSpPr/>
          <p:nvPr/>
        </p:nvSpPr>
        <p:spPr>
          <a:xfrm>
            <a:off x="9250077" y="1524106"/>
            <a:ext cx="311367" cy="274624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7BC71-42DB-0FCF-EFED-D13FA96BBFE4}"/>
              </a:ext>
            </a:extLst>
          </p:cNvPr>
          <p:cNvSpPr/>
          <p:nvPr/>
        </p:nvSpPr>
        <p:spPr>
          <a:xfrm>
            <a:off x="7438612" y="3211011"/>
            <a:ext cx="311367" cy="27462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02C5D8-1736-6ABE-4306-825FECE8D6AA}"/>
              </a:ext>
            </a:extLst>
          </p:cNvPr>
          <p:cNvSpPr/>
          <p:nvPr/>
        </p:nvSpPr>
        <p:spPr>
          <a:xfrm>
            <a:off x="9425627" y="2023748"/>
            <a:ext cx="311367" cy="274624"/>
          </a:xfrm>
          <a:prstGeom prst="rect">
            <a:avLst/>
          </a:prstGeom>
          <a:noFill/>
          <a:ln w="38100">
            <a:solidFill>
              <a:srgbClr val="009C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0378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471" y="777631"/>
            <a:ext cx="8953827" cy="650329"/>
          </a:xfrm>
        </p:spPr>
        <p:txBody>
          <a:bodyPr>
            <a:normAutofit/>
          </a:bodyPr>
          <a:lstStyle/>
          <a:p>
            <a:r>
              <a:rPr lang="en-US" sz="3600" dirty="0"/>
              <a:t>Overview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D0B190F-9CE0-1CC8-8227-C97035AB5D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1444999"/>
              </p:ext>
            </p:extLst>
          </p:nvPr>
        </p:nvGraphicFramePr>
        <p:xfrm>
          <a:off x="3374154" y="777631"/>
          <a:ext cx="7995138" cy="5716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1045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503828"/>
              </p:ext>
            </p:extLst>
          </p:nvPr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566192"/>
            <a:ext cx="10460990" cy="585422"/>
          </a:xfrm>
        </p:spPr>
        <p:txBody>
          <a:bodyPr>
            <a:normAutofit/>
          </a:bodyPr>
          <a:lstStyle/>
          <a:p>
            <a:r>
              <a:rPr lang="en-US" dirty="0"/>
              <a:t>“Classical” calculation of momentum/energy transfer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4CE7E5-80DF-A635-1AF7-D2C1BF50C2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420" y="2341088"/>
            <a:ext cx="4521200" cy="749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0148CB-98B8-7862-703F-5C3D3A13C8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6055" y="2341088"/>
            <a:ext cx="2106523" cy="749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5A3C3B-5238-41B7-0D4F-FF0655ECFC10}"/>
              </a:ext>
            </a:extLst>
          </p:cNvPr>
          <p:cNvSpPr txBox="1"/>
          <p:nvPr/>
        </p:nvSpPr>
        <p:spPr>
          <a:xfrm>
            <a:off x="5649951" y="2531743"/>
            <a:ext cx="680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ym typeface="Wingdings" pitchFamily="2" charset="2"/>
              </a:rPr>
              <a:t></a:t>
            </a:r>
            <a:endParaRPr lang="en-US" sz="28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E41800-BB59-9F45-F244-42F0F8FA91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9355" y="3935922"/>
            <a:ext cx="3992004" cy="9740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EFC43F-1ADC-86FB-C990-F9839FDBCB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264" y="5116881"/>
            <a:ext cx="5123245" cy="9740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A5E90E-A26F-F855-79BC-D5C5E764B820}"/>
              </a:ext>
            </a:extLst>
          </p:cNvPr>
          <p:cNvSpPr txBox="1"/>
          <p:nvPr/>
        </p:nvSpPr>
        <p:spPr>
          <a:xfrm>
            <a:off x="6330176" y="5080690"/>
            <a:ext cx="4594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n.b. the energy loss is dominated by the interactions with atomic electrons, </a:t>
            </a:r>
            <a:r>
              <a:rPr lang="en-US" sz="2000" b="1" dirty="0">
                <a:solidFill>
                  <a:srgbClr val="FF0000"/>
                </a:solidFill>
              </a:rPr>
              <a:t>not</a:t>
            </a:r>
            <a:r>
              <a:rPr lang="en-US" sz="2000" dirty="0">
                <a:solidFill>
                  <a:srgbClr val="FF0000"/>
                </a:solidFill>
              </a:rPr>
              <a:t> the nuclei (</a:t>
            </a:r>
            <a:r>
              <a:rPr lang="en-US" sz="2000" dirty="0" err="1">
                <a:solidFill>
                  <a:srgbClr val="FF0000"/>
                </a:solidFill>
              </a:rPr>
              <a:t>m</a:t>
            </a:r>
            <a:r>
              <a:rPr lang="en-US" sz="2000" baseline="-25000" dirty="0" err="1">
                <a:solidFill>
                  <a:srgbClr val="FF0000"/>
                </a:solidFill>
              </a:rPr>
              <a:t>nucleus</a:t>
            </a:r>
            <a:r>
              <a:rPr lang="en-US" sz="2000" dirty="0">
                <a:solidFill>
                  <a:srgbClr val="FF0000"/>
                </a:solidFill>
              </a:rPr>
              <a:t> &gt;&gt; m</a:t>
            </a:r>
            <a:r>
              <a:rPr lang="en-US" sz="2000" baseline="-25000" dirty="0">
                <a:solidFill>
                  <a:srgbClr val="FF0000"/>
                </a:solidFill>
              </a:rPr>
              <a:t>e</a:t>
            </a:r>
            <a:r>
              <a:rPr lang="en-US" sz="2000" dirty="0">
                <a:solidFill>
                  <a:srgbClr val="FF0000"/>
                </a:solidFill>
              </a:rPr>
              <a:t>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65F905-2B34-ABFA-DFDF-96432B060E52}"/>
              </a:ext>
            </a:extLst>
          </p:cNvPr>
          <p:cNvSpPr txBox="1"/>
          <p:nvPr/>
        </p:nvSpPr>
        <p:spPr>
          <a:xfrm>
            <a:off x="6330176" y="4056391"/>
            <a:ext cx="4594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1/b</a:t>
            </a:r>
            <a:r>
              <a:rPr lang="en-US" sz="2000" baseline="30000" dirty="0">
                <a:solidFill>
                  <a:srgbClr val="FF0000"/>
                </a:solidFill>
              </a:rPr>
              <a:t>2</a:t>
            </a:r>
            <a:r>
              <a:rPr lang="en-US" sz="2000" dirty="0">
                <a:solidFill>
                  <a:srgbClr val="FF0000"/>
                </a:solidFill>
              </a:rPr>
              <a:t>v</a:t>
            </a:r>
            <a:r>
              <a:rPr lang="en-US" sz="2000" baseline="-25000" dirty="0">
                <a:solidFill>
                  <a:srgbClr val="FF0000"/>
                </a:solidFill>
              </a:rPr>
              <a:t>1</a:t>
            </a:r>
            <a:r>
              <a:rPr lang="en-US" sz="2000" baseline="30000" dirty="0">
                <a:solidFill>
                  <a:srgbClr val="FF0000"/>
                </a:solidFill>
              </a:rPr>
              <a:t>2</a:t>
            </a:r>
            <a:r>
              <a:rPr lang="en-US" sz="2000" dirty="0">
                <a:solidFill>
                  <a:srgbClr val="FF0000"/>
                </a:solidFill>
              </a:rPr>
              <a:t>  =&gt;  energy loss is dominated by </a:t>
            </a:r>
            <a:r>
              <a:rPr lang="en-US" sz="2000" u="sng" dirty="0">
                <a:solidFill>
                  <a:srgbClr val="FF0000"/>
                </a:solidFill>
              </a:rPr>
              <a:t>close collisions </a:t>
            </a:r>
            <a:r>
              <a:rPr lang="en-US" sz="2000" dirty="0">
                <a:solidFill>
                  <a:srgbClr val="FF0000"/>
                </a:solidFill>
              </a:rPr>
              <a:t>and </a:t>
            </a:r>
            <a:r>
              <a:rPr lang="en-US" sz="2000" u="sng" dirty="0">
                <a:solidFill>
                  <a:srgbClr val="FF0000"/>
                </a:solidFill>
              </a:rPr>
              <a:t>slow particles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ABF934C-3558-191C-EB23-367B4EF23D58}"/>
              </a:ext>
            </a:extLst>
          </p:cNvPr>
          <p:cNvSpPr txBox="1">
            <a:spLocks/>
          </p:cNvSpPr>
          <p:nvPr/>
        </p:nvSpPr>
        <p:spPr>
          <a:xfrm>
            <a:off x="787450" y="1466979"/>
            <a:ext cx="10248376" cy="8721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The force </a:t>
            </a:r>
            <a:r>
              <a:rPr lang="en-US" sz="2400" i="1" dirty="0"/>
              <a:t>F </a:t>
            </a:r>
            <a:r>
              <a:rPr lang="en-US" sz="2400" dirty="0"/>
              <a:t>by the electric field          is    </a:t>
            </a:r>
            <a:r>
              <a:rPr lang="en-US" sz="2400" i="1" dirty="0"/>
              <a:t>F = q</a:t>
            </a:r>
          </a:p>
          <a:p>
            <a:pPr marL="457200" lvl="1" indent="0">
              <a:buNone/>
            </a:pPr>
            <a:r>
              <a:rPr lang="en-US" sz="2000" dirty="0"/>
              <a:t>So the momentum transfer </a:t>
            </a:r>
            <a:r>
              <a:rPr lang="en-US" sz="2000" dirty="0" err="1">
                <a:latin typeface="Symbol" pitchFamily="2" charset="2"/>
              </a:rPr>
              <a:t>D</a:t>
            </a:r>
            <a:r>
              <a:rPr lang="en-US" sz="2000" dirty="0" err="1"/>
              <a:t>p</a:t>
            </a:r>
            <a:r>
              <a:rPr lang="en-US" sz="2000" dirty="0"/>
              <a:t> is: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C7E316-235A-522C-FE4C-6D5FFE241BF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84084" b="7187"/>
          <a:stretch/>
        </p:blipFill>
        <p:spPr>
          <a:xfrm>
            <a:off x="5259234" y="1399141"/>
            <a:ext cx="543256" cy="536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01BD14-6C05-FA8D-5068-97C3291D468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84084" b="7187"/>
          <a:stretch/>
        </p:blipFill>
        <p:spPr>
          <a:xfrm>
            <a:off x="7127546" y="1387023"/>
            <a:ext cx="543256" cy="5369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DF9549-782E-AB5C-88BA-DAC25EEAE1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02132" y="1248893"/>
            <a:ext cx="2944283" cy="11279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684292-30FD-2AFB-B023-AA1F2CD0066F}"/>
              </a:ext>
            </a:extLst>
          </p:cNvPr>
          <p:cNvSpPr txBox="1"/>
          <p:nvPr/>
        </p:nvSpPr>
        <p:spPr>
          <a:xfrm>
            <a:off x="768264" y="331310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US" sz="2000" dirty="0"/>
              <a:t>Thus the energy transfer </a:t>
            </a:r>
            <a:r>
              <a:rPr lang="en-US" sz="2000" b="1" i="1" u="sng" dirty="0"/>
              <a:t>per interaction</a:t>
            </a:r>
            <a:r>
              <a:rPr lang="en-US" sz="2000" dirty="0"/>
              <a:t>  </a:t>
            </a:r>
            <a:r>
              <a:rPr lang="en-US" sz="2000" dirty="0">
                <a:latin typeface="Symbol" pitchFamily="2" charset="2"/>
              </a:rPr>
              <a:t>DE</a:t>
            </a:r>
            <a:r>
              <a:rPr lang="en-US" sz="2000" dirty="0"/>
              <a:t> is: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CE22218-F58C-5A6B-501A-EC68D7B0AC58}"/>
                  </a:ext>
                </a:extLst>
              </p14:cNvPr>
              <p14:cNvContentPartPr/>
              <p14:nvPr/>
            </p14:nvContentPartPr>
            <p14:xfrm>
              <a:off x="3915487" y="4863311"/>
              <a:ext cx="55234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CE22218-F58C-5A6B-501A-EC68D7B0AC5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97484" y="4845311"/>
                <a:ext cx="587986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3500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9528520"/>
              </p:ext>
            </p:extLst>
          </p:nvPr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701511"/>
            <a:ext cx="10460990" cy="585422"/>
          </a:xfrm>
        </p:spPr>
        <p:txBody>
          <a:bodyPr>
            <a:normAutofit/>
          </a:bodyPr>
          <a:lstStyle/>
          <a:p>
            <a:r>
              <a:rPr lang="en-US" dirty="0"/>
              <a:t>Now integrate over all atomic electron interactions…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A6DA12-ECC6-C95B-B8A0-93D95ECDFB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5172" y="1645543"/>
            <a:ext cx="4181740" cy="2008014"/>
          </a:xfrm>
          <a:prstGeom prst="rect">
            <a:avLst/>
          </a:prstGeom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D6A145C4-CDE7-E41E-5756-A491194CFFC6}"/>
              </a:ext>
            </a:extLst>
          </p:cNvPr>
          <p:cNvSpPr txBox="1">
            <a:spLocks/>
          </p:cNvSpPr>
          <p:nvPr/>
        </p:nvSpPr>
        <p:spPr>
          <a:xfrm>
            <a:off x="681143" y="1645544"/>
            <a:ext cx="7175924" cy="17834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In a </a:t>
            </a:r>
            <a:r>
              <a:rPr lang="en-US" sz="2400" u="sng" dirty="0">
                <a:solidFill>
                  <a:srgbClr val="FF40FF"/>
                </a:solidFill>
              </a:rPr>
              <a:t>vertical slice </a:t>
            </a:r>
            <a:r>
              <a:rPr lang="en-US" sz="2400" dirty="0"/>
              <a:t>of the cylinder at right, there are</a:t>
            </a:r>
          </a:p>
          <a:p>
            <a:pPr marL="0" indent="0">
              <a:buNone/>
            </a:pPr>
            <a:r>
              <a:rPr lang="en-US" sz="2400" dirty="0"/>
              <a:t>                       atomic electrons.  </a:t>
            </a:r>
          </a:p>
          <a:p>
            <a:pPr marL="0" indent="0">
              <a:buNone/>
            </a:pPr>
            <a:r>
              <a:rPr lang="en-US" sz="2400" dirty="0"/>
              <a:t>Integrating over all the interactions </a:t>
            </a:r>
            <a:r>
              <a:rPr lang="en-US" sz="2400" b="1" dirty="0"/>
              <a:t>n</a:t>
            </a:r>
            <a:r>
              <a:rPr lang="en-US" sz="2400" b="1" baseline="-25000" dirty="0"/>
              <a:t>e</a:t>
            </a:r>
            <a:r>
              <a:rPr lang="en-US" sz="2400" b="1" dirty="0"/>
              <a:t>*</a:t>
            </a:r>
            <a:r>
              <a:rPr lang="en-US" sz="2400" b="1" dirty="0">
                <a:latin typeface="Symbol" pitchFamily="2" charset="2"/>
              </a:rPr>
              <a:t>D</a:t>
            </a:r>
            <a:r>
              <a:rPr lang="en-US" sz="2400" b="1" dirty="0"/>
              <a:t>E  </a:t>
            </a:r>
            <a:r>
              <a:rPr lang="en-US" sz="2400" dirty="0"/>
              <a:t>we get the </a:t>
            </a:r>
            <a:r>
              <a:rPr lang="en-US" sz="2400" b="1" i="1" u="sng" dirty="0"/>
              <a:t>energy loss per unit length, </a:t>
            </a:r>
            <a:r>
              <a:rPr lang="en-US" sz="2400" dirty="0"/>
              <a:t>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EA88F2-42A9-55BB-54DB-D1932F4B77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143" y="2149216"/>
            <a:ext cx="1905000" cy="35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BE9070-4C8B-F42D-9767-CAFA3212CB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1048" y="3549514"/>
            <a:ext cx="4503294" cy="964992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CF380AAC-4F53-22D6-8AC1-BD2813532151}"/>
              </a:ext>
            </a:extLst>
          </p:cNvPr>
          <p:cNvSpPr txBox="1">
            <a:spLocks/>
          </p:cNvSpPr>
          <p:nvPr/>
        </p:nvSpPr>
        <p:spPr>
          <a:xfrm>
            <a:off x="573897" y="4597589"/>
            <a:ext cx="10816592" cy="8549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Doing the integral, and using   n</a:t>
            </a:r>
            <a:r>
              <a:rPr lang="en-US" sz="2400" baseline="-25000" dirty="0"/>
              <a:t>e</a:t>
            </a:r>
            <a:r>
              <a:rPr lang="en-US" sz="2400" dirty="0"/>
              <a:t> = </a:t>
            </a:r>
            <a:r>
              <a:rPr lang="en-US" sz="2400" dirty="0">
                <a:latin typeface="Symbol" pitchFamily="2" charset="2"/>
              </a:rPr>
              <a:t>r</a:t>
            </a:r>
            <a:r>
              <a:rPr lang="en-US" sz="2400" dirty="0"/>
              <a:t>(N</a:t>
            </a:r>
            <a:r>
              <a:rPr lang="en-US" sz="2400" baseline="-25000" dirty="0"/>
              <a:t>A</a:t>
            </a:r>
            <a:r>
              <a:rPr lang="en-US" sz="2400" dirty="0"/>
              <a:t>/A) Z  and the vacuum permittivity  </a:t>
            </a:r>
            <a:r>
              <a:rPr lang="en-US" dirty="0">
                <a:latin typeface="Symbol" pitchFamily="2" charset="2"/>
              </a:rPr>
              <a:t>e</a:t>
            </a:r>
            <a:r>
              <a:rPr lang="en-US" baseline="-25000" dirty="0"/>
              <a:t>0</a:t>
            </a:r>
            <a:r>
              <a:rPr lang="en-US" sz="2400" dirty="0"/>
              <a:t>, we get: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6C723F-4612-570B-8F4C-FD2CEEBFD4BD}"/>
              </a:ext>
            </a:extLst>
          </p:cNvPr>
          <p:cNvGrpSpPr/>
          <p:nvPr/>
        </p:nvGrpSpPr>
        <p:grpSpPr>
          <a:xfrm>
            <a:off x="1795939" y="5171014"/>
            <a:ext cx="6061127" cy="1686986"/>
            <a:chOff x="3156655" y="5240539"/>
            <a:chExt cx="5283200" cy="13843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6343568-DE58-B677-290F-5D985475F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45655" y="5240539"/>
              <a:ext cx="4394200" cy="13843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CB6E675-179F-D522-D809-B33D11B9E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56655" y="5452533"/>
              <a:ext cx="889000" cy="1117600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6C85C5D-3C84-E4C8-7978-3B0436C13316}"/>
                  </a:ext>
                </a:extLst>
              </p14:cNvPr>
              <p14:cNvContentPartPr/>
              <p14:nvPr/>
            </p14:nvContentPartPr>
            <p14:xfrm>
              <a:off x="8868214" y="2448122"/>
              <a:ext cx="504000" cy="9162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6C85C5D-3C84-E4C8-7978-3B0436C1331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832574" y="2376122"/>
                <a:ext cx="575640" cy="105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78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0501146"/>
              </p:ext>
            </p:extLst>
          </p:nvPr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701511"/>
            <a:ext cx="10460990" cy="585422"/>
          </a:xfrm>
        </p:spPr>
        <p:txBody>
          <a:bodyPr>
            <a:normAutofit/>
          </a:bodyPr>
          <a:lstStyle/>
          <a:p>
            <a:r>
              <a:rPr lang="en-US" dirty="0"/>
              <a:t>“Classical” derivation of Energy Loss, final result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326860-696F-39C0-87EB-336F73F7BE6B}"/>
              </a:ext>
            </a:extLst>
          </p:cNvPr>
          <p:cNvSpPr txBox="1">
            <a:spLocks/>
          </p:cNvSpPr>
          <p:nvPr/>
        </p:nvSpPr>
        <p:spPr>
          <a:xfrm>
            <a:off x="681142" y="1645543"/>
            <a:ext cx="10274725" cy="4992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The </a:t>
            </a:r>
            <a:r>
              <a:rPr lang="en-US" sz="2400" i="1" dirty="0"/>
              <a:t>ln(</a:t>
            </a:r>
            <a:r>
              <a:rPr lang="en-US" sz="2400" i="1" dirty="0" err="1"/>
              <a:t>b</a:t>
            </a:r>
            <a:r>
              <a:rPr lang="en-US" sz="2400" i="1" baseline="-25000" dirty="0" err="1"/>
              <a:t>max</a:t>
            </a:r>
            <a:r>
              <a:rPr lang="en-US" sz="2400" i="1" dirty="0"/>
              <a:t>/</a:t>
            </a:r>
            <a:r>
              <a:rPr lang="en-US" sz="2400" i="1" dirty="0" err="1"/>
              <a:t>b</a:t>
            </a:r>
            <a:r>
              <a:rPr lang="en-US" sz="2400" i="1" baseline="-25000" dirty="0" err="1"/>
              <a:t>min</a:t>
            </a:r>
            <a:r>
              <a:rPr lang="en-US" sz="2400" i="1" dirty="0"/>
              <a:t>) </a:t>
            </a:r>
            <a:r>
              <a:rPr lang="en-US" sz="2400" dirty="0"/>
              <a:t>term diverges for either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i="1" dirty="0" err="1"/>
              <a:t>b</a:t>
            </a:r>
            <a:r>
              <a:rPr lang="en-US" sz="2400" i="1" baseline="-25000" dirty="0" err="1"/>
              <a:t>max</a:t>
            </a:r>
            <a:r>
              <a:rPr lang="en-US" sz="2400" dirty="0"/>
              <a:t> 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3600" dirty="0">
                <a:sym typeface="Wingdings" pitchFamily="2" charset="2"/>
              </a:rPr>
              <a:t>∞ </a:t>
            </a:r>
            <a:r>
              <a:rPr lang="en-US" sz="2400" dirty="0">
                <a:sym typeface="Wingdings" pitchFamily="2" charset="2"/>
              </a:rPr>
              <a:t>  or </a:t>
            </a:r>
            <a:r>
              <a:rPr lang="en-US" sz="2400" i="1" dirty="0" err="1"/>
              <a:t>b</a:t>
            </a:r>
            <a:r>
              <a:rPr lang="en-US" sz="2400" i="1" baseline="-25000" dirty="0" err="1"/>
              <a:t>min</a:t>
            </a:r>
            <a:r>
              <a:rPr lang="en-US" sz="2400" i="1" dirty="0">
                <a:sym typeface="Wingdings" pitchFamily="2" charset="2"/>
              </a:rPr>
              <a:t> </a:t>
            </a:r>
            <a:r>
              <a:rPr lang="en-US" sz="2400" dirty="0">
                <a:sym typeface="Wingdings" pitchFamily="2" charset="2"/>
              </a:rPr>
              <a:t> 0</a:t>
            </a:r>
            <a:br>
              <a:rPr lang="en-US" sz="2400" dirty="0">
                <a:sym typeface="Wingdings" pitchFamily="2" charset="2"/>
              </a:rPr>
            </a:br>
            <a:endParaRPr lang="en-US" sz="24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sz="3200" dirty="0"/>
              <a:t>∴</a:t>
            </a:r>
            <a:r>
              <a:rPr lang="en-US" sz="2400" dirty="0"/>
              <a:t> introduce </a:t>
            </a:r>
            <a:r>
              <a:rPr lang="en-US" sz="2400" b="1" dirty="0"/>
              <a:t>physically realistic limits</a:t>
            </a:r>
          </a:p>
          <a:p>
            <a:r>
              <a:rPr lang="en-US" sz="2400" b="1" dirty="0"/>
              <a:t>If projectile mass &gt;&gt; m</a:t>
            </a:r>
            <a:r>
              <a:rPr lang="en-US" sz="2400" b="1" baseline="-25000" dirty="0"/>
              <a:t>e</a:t>
            </a:r>
            <a:r>
              <a:rPr lang="en-US" sz="2400" dirty="0"/>
              <a:t>, then </a:t>
            </a:r>
            <a:br>
              <a:rPr lang="en-US" sz="2400" dirty="0"/>
            </a:br>
            <a:r>
              <a:rPr lang="en-US" sz="2400" dirty="0" err="1">
                <a:latin typeface="Symbol" pitchFamily="2" charset="2"/>
              </a:rPr>
              <a:t>D</a:t>
            </a:r>
            <a:r>
              <a:rPr lang="en-US" sz="2400" dirty="0" err="1"/>
              <a:t>E</a:t>
            </a:r>
            <a:r>
              <a:rPr lang="en-US" sz="2400" baseline="-25000" dirty="0" err="1"/>
              <a:t>max,e</a:t>
            </a:r>
            <a:r>
              <a:rPr lang="en-US" sz="2400" baseline="-25000" dirty="0"/>
              <a:t> </a:t>
            </a:r>
            <a:r>
              <a:rPr lang="en-US" sz="2400" dirty="0"/>
              <a:t>= 2m</a:t>
            </a:r>
            <a:r>
              <a:rPr lang="en-US" sz="2400" baseline="-25000" dirty="0"/>
              <a:t>e</a:t>
            </a:r>
            <a:r>
              <a:rPr lang="en-US" sz="2400" dirty="0"/>
              <a:t>v</a:t>
            </a:r>
            <a:r>
              <a:rPr lang="en-US" sz="2400" baseline="30000" dirty="0"/>
              <a:t>2</a:t>
            </a:r>
            <a:r>
              <a:rPr lang="en-US" sz="2400" dirty="0"/>
              <a:t> , consequently: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r>
              <a:rPr lang="en-US" sz="2400" b="1" dirty="0"/>
              <a:t>Minimum energy transfer </a:t>
            </a:r>
            <a:r>
              <a:rPr lang="en-US" sz="2400" dirty="0"/>
              <a:t>must be enough to </a:t>
            </a:r>
            <a:r>
              <a:rPr lang="en-US" sz="2400" i="1" dirty="0"/>
              <a:t>ionize</a:t>
            </a:r>
            <a:r>
              <a:rPr lang="en-US" sz="2400" dirty="0"/>
              <a:t> an atomic electron </a:t>
            </a:r>
            <a:br>
              <a:rPr lang="en-US" sz="2400" dirty="0"/>
            </a:br>
            <a:r>
              <a:rPr lang="en-US" sz="2400" dirty="0"/>
              <a:t>So </a:t>
            </a:r>
            <a:r>
              <a:rPr lang="en-US" sz="2400" dirty="0" err="1">
                <a:latin typeface="Symbol" pitchFamily="2" charset="2"/>
              </a:rPr>
              <a:t>D</a:t>
            </a:r>
            <a:r>
              <a:rPr lang="en-US" sz="2400" dirty="0" err="1"/>
              <a:t>E</a:t>
            </a:r>
            <a:r>
              <a:rPr lang="en-US" sz="2400" baseline="-25000" dirty="0" err="1"/>
              <a:t>min,e</a:t>
            </a:r>
            <a:r>
              <a:rPr lang="en-US" sz="2400" baseline="-25000" dirty="0"/>
              <a:t> </a:t>
            </a:r>
            <a:r>
              <a:rPr lang="en-US" sz="2400" dirty="0"/>
              <a:t>= </a:t>
            </a:r>
            <a:r>
              <a:rPr lang="en-US" sz="2400" b="1" i="1" dirty="0"/>
              <a:t>I</a:t>
            </a:r>
            <a:r>
              <a:rPr lang="en-US" sz="2400" dirty="0"/>
              <a:t> (ionization constant), </a:t>
            </a:r>
            <a:br>
              <a:rPr lang="en-US" sz="2400" dirty="0"/>
            </a:br>
            <a:r>
              <a:rPr lang="en-US" sz="2400" dirty="0"/>
              <a:t>consequently: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F5459E-65C6-13EF-3A6B-6A5C487392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0411" y="1328320"/>
            <a:ext cx="4460625" cy="195996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C3C7505-31C1-7FB9-9F73-39FA530A6179}"/>
              </a:ext>
            </a:extLst>
          </p:cNvPr>
          <p:cNvCxnSpPr>
            <a:cxnSpLocks/>
          </p:cNvCxnSpPr>
          <p:nvPr/>
        </p:nvCxnSpPr>
        <p:spPr>
          <a:xfrm>
            <a:off x="7349067" y="2994777"/>
            <a:ext cx="4351969" cy="0"/>
          </a:xfrm>
          <a:prstGeom prst="line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BE0392-BBEB-3CFB-7EBD-AA245FDC9433}"/>
              </a:ext>
            </a:extLst>
          </p:cNvPr>
          <p:cNvCxnSpPr>
            <a:cxnSpLocks/>
          </p:cNvCxnSpPr>
          <p:nvPr/>
        </p:nvCxnSpPr>
        <p:spPr>
          <a:xfrm>
            <a:off x="7354710" y="2029574"/>
            <a:ext cx="4351969" cy="0"/>
          </a:xfrm>
          <a:prstGeom prst="line">
            <a:avLst/>
          </a:prstGeom>
          <a:ln w="571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078CF5D-39FD-BE98-D03A-2E0A71DA405F}"/>
              </a:ext>
            </a:extLst>
          </p:cNvPr>
          <p:cNvCxnSpPr/>
          <p:nvPr/>
        </p:nvCxnSpPr>
        <p:spPr>
          <a:xfrm>
            <a:off x="10961514" y="1775584"/>
            <a:ext cx="0" cy="1219193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F0242B-7D9A-0EA2-ABD9-8EBCFB169439}"/>
              </a:ext>
            </a:extLst>
          </p:cNvPr>
          <p:cNvCxnSpPr>
            <a:cxnSpLocks/>
          </p:cNvCxnSpPr>
          <p:nvPr/>
        </p:nvCxnSpPr>
        <p:spPr>
          <a:xfrm>
            <a:off x="10047111" y="1764298"/>
            <a:ext cx="0" cy="265276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8D04F78-378A-3420-ADEB-4F70D973B925}"/>
              </a:ext>
            </a:extLst>
          </p:cNvPr>
          <p:cNvSpPr txBox="1"/>
          <p:nvPr/>
        </p:nvSpPr>
        <p:spPr>
          <a:xfrm>
            <a:off x="9829800" y="1432809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b</a:t>
            </a:r>
            <a:r>
              <a:rPr lang="en-US" baseline="-25000" dirty="0" err="1">
                <a:solidFill>
                  <a:srgbClr val="C00000"/>
                </a:solidFill>
              </a:rPr>
              <a:t>min</a:t>
            </a:r>
            <a:r>
              <a:rPr lang="en-US" dirty="0"/>
              <a:t>    </a:t>
            </a:r>
            <a:r>
              <a:rPr lang="en-US" dirty="0" err="1">
                <a:solidFill>
                  <a:srgbClr val="00B050"/>
                </a:solidFill>
              </a:rPr>
              <a:t>b</a:t>
            </a:r>
            <a:r>
              <a:rPr lang="en-US" baseline="-25000" dirty="0" err="1">
                <a:solidFill>
                  <a:srgbClr val="00B050"/>
                </a:solidFill>
              </a:rPr>
              <a:t>max</a:t>
            </a:r>
            <a:endParaRPr lang="en-US" baseline="-25000" dirty="0">
              <a:solidFill>
                <a:srgbClr val="00B05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8E181B-2C68-A561-8FA7-CC6B5AE3A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4880" y="3501023"/>
            <a:ext cx="2438400" cy="111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723161-5FCD-9AB4-0F6C-C00CA9D534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5241" y="5419809"/>
            <a:ext cx="3162300" cy="12319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60649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/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701511"/>
            <a:ext cx="10460990" cy="585422"/>
          </a:xfrm>
        </p:spPr>
        <p:txBody>
          <a:bodyPr>
            <a:normAutofit/>
          </a:bodyPr>
          <a:lstStyle/>
          <a:p>
            <a:r>
              <a:rPr lang="en-US" dirty="0"/>
              <a:t>“Classical” derivation of Energy Loss, final result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326860-696F-39C0-87EB-336F73F7BE6B}"/>
              </a:ext>
            </a:extLst>
          </p:cNvPr>
          <p:cNvSpPr txBox="1">
            <a:spLocks/>
          </p:cNvSpPr>
          <p:nvPr/>
        </p:nvSpPr>
        <p:spPr>
          <a:xfrm>
            <a:off x="681142" y="1645543"/>
            <a:ext cx="6205083" cy="11954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Redoing the integration with the new </a:t>
            </a:r>
            <a:br>
              <a:rPr lang="en-US" sz="2400" dirty="0"/>
            </a:br>
            <a:r>
              <a:rPr lang="en-US" sz="2400" dirty="0"/>
              <a:t>”realistic” limits  </a:t>
            </a:r>
            <a:r>
              <a:rPr lang="en-US" sz="2400" i="1" dirty="0" err="1"/>
              <a:t>b</a:t>
            </a:r>
            <a:r>
              <a:rPr lang="en-US" sz="2400" i="1" baseline="-25000" dirty="0" err="1"/>
              <a:t>max</a:t>
            </a:r>
            <a:r>
              <a:rPr lang="en-US" sz="2400" dirty="0"/>
              <a:t> </a:t>
            </a:r>
            <a:r>
              <a:rPr lang="en-US" sz="2400" dirty="0">
                <a:sym typeface="Wingdings" pitchFamily="2" charset="2"/>
              </a:rPr>
              <a:t>, </a:t>
            </a:r>
            <a:r>
              <a:rPr lang="en-US" sz="2400" i="1" dirty="0" err="1"/>
              <a:t>b</a:t>
            </a:r>
            <a:r>
              <a:rPr lang="en-US" sz="2400" i="1" baseline="-25000" dirty="0" err="1"/>
              <a:t>min</a:t>
            </a:r>
            <a:r>
              <a:rPr lang="en-US" sz="2400" i="1" dirty="0">
                <a:sym typeface="Wingdings" pitchFamily="2" charset="2"/>
              </a:rPr>
              <a:t> , </a:t>
            </a:r>
            <a:r>
              <a:rPr lang="en-US" sz="2400" dirty="0">
                <a:sym typeface="Wingdings" pitchFamily="2" charset="2"/>
              </a:rPr>
              <a:t>we get our </a:t>
            </a:r>
            <a:br>
              <a:rPr lang="en-US" sz="2400" dirty="0">
                <a:sym typeface="Wingdings" pitchFamily="2" charset="2"/>
              </a:rPr>
            </a:br>
            <a:r>
              <a:rPr lang="en-US" sz="2400" dirty="0">
                <a:sym typeface="Wingdings" pitchFamily="2" charset="2"/>
              </a:rPr>
              <a:t>final result</a:t>
            </a:r>
            <a:br>
              <a:rPr lang="en-US" sz="2400" dirty="0">
                <a:sym typeface="Wingdings" pitchFamily="2" charset="2"/>
              </a:rPr>
            </a:br>
            <a:endParaRPr lang="en-US" sz="2400" dirty="0">
              <a:sym typeface="Wingdings" pitchFamily="2" charset="2"/>
            </a:endParaRPr>
          </a:p>
          <a:p>
            <a:pPr marL="0" indent="0">
              <a:buNone/>
            </a:pPr>
            <a:br>
              <a:rPr lang="en-US" sz="2400" dirty="0"/>
            </a:b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F5459E-65C6-13EF-3A6B-6A5C487392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0411" y="1328320"/>
            <a:ext cx="4460625" cy="195996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C3C7505-31C1-7FB9-9F73-39FA530A6179}"/>
              </a:ext>
            </a:extLst>
          </p:cNvPr>
          <p:cNvCxnSpPr>
            <a:cxnSpLocks/>
          </p:cNvCxnSpPr>
          <p:nvPr/>
        </p:nvCxnSpPr>
        <p:spPr>
          <a:xfrm>
            <a:off x="7349067" y="2994777"/>
            <a:ext cx="4351969" cy="0"/>
          </a:xfrm>
          <a:prstGeom prst="line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BE0392-BBEB-3CFB-7EBD-AA245FDC9433}"/>
              </a:ext>
            </a:extLst>
          </p:cNvPr>
          <p:cNvCxnSpPr>
            <a:cxnSpLocks/>
          </p:cNvCxnSpPr>
          <p:nvPr/>
        </p:nvCxnSpPr>
        <p:spPr>
          <a:xfrm>
            <a:off x="7354710" y="2029574"/>
            <a:ext cx="4351969" cy="0"/>
          </a:xfrm>
          <a:prstGeom prst="line">
            <a:avLst/>
          </a:prstGeom>
          <a:ln w="571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078CF5D-39FD-BE98-D03A-2E0A71DA405F}"/>
              </a:ext>
            </a:extLst>
          </p:cNvPr>
          <p:cNvCxnSpPr/>
          <p:nvPr/>
        </p:nvCxnSpPr>
        <p:spPr>
          <a:xfrm>
            <a:off x="10961514" y="1775584"/>
            <a:ext cx="0" cy="1219193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F0242B-7D9A-0EA2-ABD9-8EBCFB169439}"/>
              </a:ext>
            </a:extLst>
          </p:cNvPr>
          <p:cNvCxnSpPr>
            <a:cxnSpLocks/>
          </p:cNvCxnSpPr>
          <p:nvPr/>
        </p:nvCxnSpPr>
        <p:spPr>
          <a:xfrm>
            <a:off x="10047111" y="1764298"/>
            <a:ext cx="0" cy="265276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8D04F78-378A-3420-ADEB-4F70D973B925}"/>
              </a:ext>
            </a:extLst>
          </p:cNvPr>
          <p:cNvSpPr txBox="1"/>
          <p:nvPr/>
        </p:nvSpPr>
        <p:spPr>
          <a:xfrm>
            <a:off x="9829800" y="1432809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b</a:t>
            </a:r>
            <a:r>
              <a:rPr lang="en-US" baseline="-25000" dirty="0" err="1">
                <a:solidFill>
                  <a:srgbClr val="C00000"/>
                </a:solidFill>
              </a:rPr>
              <a:t>min</a:t>
            </a:r>
            <a:r>
              <a:rPr lang="en-US" dirty="0"/>
              <a:t>    </a:t>
            </a:r>
            <a:r>
              <a:rPr lang="en-US" dirty="0" err="1">
                <a:solidFill>
                  <a:srgbClr val="00B050"/>
                </a:solidFill>
              </a:rPr>
              <a:t>b</a:t>
            </a:r>
            <a:r>
              <a:rPr lang="en-US" baseline="-25000" dirty="0" err="1">
                <a:solidFill>
                  <a:srgbClr val="00B050"/>
                </a:solidFill>
              </a:rPr>
              <a:t>max</a:t>
            </a:r>
            <a:endParaRPr lang="en-US" baseline="-25000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5A1C9E-1A71-696E-EB6E-562693CE10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6133" y="3416133"/>
            <a:ext cx="6004278" cy="1195483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4D2140-5CAD-0B96-FE4E-84C4F13D48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7524" y="4783004"/>
            <a:ext cx="5676900" cy="1130300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5F8F66B-69F9-F088-EB53-DA9A12DC08D9}"/>
              </a:ext>
            </a:extLst>
          </p:cNvPr>
          <p:cNvSpPr txBox="1">
            <a:spLocks/>
          </p:cNvSpPr>
          <p:nvPr/>
        </p:nvSpPr>
        <p:spPr>
          <a:xfrm>
            <a:off x="1062757" y="6032624"/>
            <a:ext cx="6351030" cy="7077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Where  r</a:t>
            </a:r>
            <a:r>
              <a:rPr lang="en-US" sz="2400" baseline="-25000" dirty="0"/>
              <a:t>e</a:t>
            </a:r>
            <a:r>
              <a:rPr lang="en-US" sz="2400" dirty="0"/>
              <a:t>  is the “classical electron radius” </a:t>
            </a:r>
            <a:br>
              <a:rPr lang="en-US" sz="2400" dirty="0">
                <a:sym typeface="Wingdings" pitchFamily="2" charset="2"/>
              </a:rPr>
            </a:br>
            <a:endParaRPr lang="en-US" sz="2400" dirty="0">
              <a:sym typeface="Wingdings" pitchFamily="2" charset="2"/>
            </a:endParaRPr>
          </a:p>
          <a:p>
            <a:pPr marL="0" indent="0">
              <a:buNone/>
            </a:pPr>
            <a:br>
              <a:rPr lang="en-US" sz="2400" dirty="0"/>
            </a:b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CF04C8-7C9C-D764-8A31-CE0872FD446B}"/>
              </a:ext>
            </a:extLst>
          </p:cNvPr>
          <p:cNvSpPr txBox="1"/>
          <p:nvPr/>
        </p:nvSpPr>
        <p:spPr>
          <a:xfrm>
            <a:off x="7839307" y="3524289"/>
            <a:ext cx="3861729" cy="128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</a:rPr>
              <a:t>1/v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decrease at low energies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Slower </a:t>
            </a:r>
            <a:r>
              <a:rPr lang="en-US" b="1" dirty="0">
                <a:solidFill>
                  <a:srgbClr val="FF0000"/>
                </a:solidFill>
              </a:rPr>
              <a:t>ln(v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) </a:t>
            </a:r>
            <a:r>
              <a:rPr lang="en-US" dirty="0">
                <a:solidFill>
                  <a:srgbClr val="FF0000"/>
                </a:solidFill>
              </a:rPr>
              <a:t>at high energies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Depends on </a:t>
            </a:r>
            <a:r>
              <a:rPr lang="en-US" b="1" dirty="0">
                <a:solidFill>
                  <a:srgbClr val="FF0000"/>
                </a:solidFill>
              </a:rPr>
              <a:t>(incident charge)</a:t>
            </a:r>
            <a:r>
              <a:rPr lang="en-US" sz="2000" b="1" baseline="30000" dirty="0">
                <a:solidFill>
                  <a:srgbClr val="FF0000"/>
                </a:solidFill>
              </a:rPr>
              <a:t>2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44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B3B5A-4E8F-6198-54D0-ABB0F8D5A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05EE6EC-7798-1F77-FB20-0EBD4FB4C0C5}"/>
              </a:ext>
            </a:extLst>
          </p:cNvPr>
          <p:cNvGraphicFramePr>
            <a:graphicFrameLocks/>
          </p:cNvGraphicFramePr>
          <p:nvPr/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FD874976-48C9-3B1E-2FCF-91736008B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701511"/>
            <a:ext cx="10460990" cy="585422"/>
          </a:xfrm>
        </p:spPr>
        <p:txBody>
          <a:bodyPr>
            <a:normAutofit/>
          </a:bodyPr>
          <a:lstStyle/>
          <a:p>
            <a:r>
              <a:rPr lang="en-US" dirty="0"/>
              <a:t>“Classical” derivation of Energy Loss, final result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1565BB-8AF5-3831-1000-68C03266152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82156"/>
          <a:stretch>
            <a:fillRect/>
          </a:stretch>
        </p:blipFill>
        <p:spPr>
          <a:xfrm>
            <a:off x="1236133" y="5468939"/>
            <a:ext cx="1071391" cy="1195483"/>
          </a:xfrm>
          <a:prstGeom prst="rect">
            <a:avLst/>
          </a:prstGeom>
          <a:ln w="5715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807EC5-1E0D-D6A3-762A-DFC5EFC979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7524" y="5534122"/>
            <a:ext cx="5676900" cy="1130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50795B-3F1C-6C45-CEAD-3A12E725DA0D}"/>
              </a:ext>
            </a:extLst>
          </p:cNvPr>
          <p:cNvSpPr txBox="1"/>
          <p:nvPr/>
        </p:nvSpPr>
        <p:spPr>
          <a:xfrm>
            <a:off x="7850193" y="5376954"/>
            <a:ext cx="3861729" cy="128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B050"/>
                </a:solidFill>
              </a:rPr>
              <a:t>1/v</a:t>
            </a:r>
            <a:r>
              <a:rPr lang="en-US" b="1" baseline="30000" dirty="0">
                <a:solidFill>
                  <a:srgbClr val="00B050"/>
                </a:solidFill>
              </a:rPr>
              <a:t>2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</a:rPr>
              <a:t>decrease at low energies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Slower </a:t>
            </a:r>
            <a:r>
              <a:rPr lang="en-US" b="1" dirty="0">
                <a:solidFill>
                  <a:srgbClr val="FF0000"/>
                </a:solidFill>
              </a:rPr>
              <a:t>ln(v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) </a:t>
            </a:r>
            <a:r>
              <a:rPr lang="en-US" dirty="0">
                <a:solidFill>
                  <a:srgbClr val="FF0000"/>
                </a:solidFill>
              </a:rPr>
              <a:t>at high energies</a:t>
            </a:r>
          </a:p>
          <a:p>
            <a:pPr>
              <a:lnSpc>
                <a:spcPct val="150000"/>
              </a:lnSpc>
            </a:pPr>
            <a:r>
              <a:rPr lang="en-US" dirty="0"/>
              <a:t>Depends on </a:t>
            </a:r>
            <a:r>
              <a:rPr lang="en-US" b="1" dirty="0"/>
              <a:t>(incident charge)</a:t>
            </a:r>
            <a:r>
              <a:rPr lang="en-US" sz="2000" b="1" baseline="30000" dirty="0"/>
              <a:t>2</a:t>
            </a:r>
            <a:endParaRPr lang="en-US" b="1" baseline="3000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F162301-C8C9-BB0D-2460-161243C13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0"/>
          <a:stretch/>
        </p:blipFill>
        <p:spPr bwMode="auto">
          <a:xfrm>
            <a:off x="2375945" y="1352116"/>
            <a:ext cx="5810112" cy="392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E446A3FC-6341-37FA-89C1-F956381683F2}"/>
              </a:ext>
            </a:extLst>
          </p:cNvPr>
          <p:cNvSpPr/>
          <p:nvPr/>
        </p:nvSpPr>
        <p:spPr>
          <a:xfrm rot="3052259" flipV="1">
            <a:off x="4501997" y="2323914"/>
            <a:ext cx="728763" cy="12799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51F9EEEB-6605-B699-07F7-0932B50BD26D}"/>
              </a:ext>
            </a:extLst>
          </p:cNvPr>
          <p:cNvSpPr/>
          <p:nvPr/>
        </p:nvSpPr>
        <p:spPr>
          <a:xfrm rot="20903167" flipV="1">
            <a:off x="6679141" y="3315424"/>
            <a:ext cx="728763" cy="12799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9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3241175"/>
              </p:ext>
            </p:extLst>
          </p:nvPr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701511"/>
            <a:ext cx="10460990" cy="58542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Result of </a:t>
            </a:r>
            <a:r>
              <a:rPr lang="en-US" sz="3600" u="sng" dirty="0"/>
              <a:t>better</a:t>
            </a:r>
            <a:r>
              <a:rPr lang="en-US" sz="3600" dirty="0"/>
              <a:t> Quantum Mechanical calculation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46D6C-3A77-1F6E-916E-D4991A22336F}"/>
              </a:ext>
            </a:extLst>
          </p:cNvPr>
          <p:cNvSpPr txBox="1">
            <a:spLocks/>
          </p:cNvSpPr>
          <p:nvPr/>
        </p:nvSpPr>
        <p:spPr>
          <a:xfrm>
            <a:off x="681143" y="1352832"/>
            <a:ext cx="10099746" cy="38129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Our semi-classical derivation was: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Hans Bethe and Felix Bloch did </a:t>
            </a:r>
            <a:r>
              <a:rPr lang="en-US" sz="2400" b="1" u="sng" dirty="0"/>
              <a:t>the QM calculation </a:t>
            </a:r>
            <a:br>
              <a:rPr lang="en-US" sz="2400" dirty="0"/>
            </a:br>
            <a:r>
              <a:rPr lang="en-US" sz="2400" dirty="0"/>
              <a:t>(famous </a:t>
            </a:r>
            <a:r>
              <a:rPr lang="en-US" sz="2400" b="1" dirty="0"/>
              <a:t>Bethe-Bloch</a:t>
            </a:r>
            <a:r>
              <a:rPr lang="en-US" sz="2400" dirty="0"/>
              <a:t> formula) and got: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where </a:t>
            </a:r>
            <a:r>
              <a:rPr lang="en-US" sz="2400" dirty="0">
                <a:latin typeface="Symbol" pitchFamily="2" charset="2"/>
              </a:rPr>
              <a:t>d</a:t>
            </a:r>
            <a:r>
              <a:rPr lang="en-US" sz="2400" dirty="0"/>
              <a:t> is a charge density correction, and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 err="1"/>
              <a:t>W</a:t>
            </a:r>
            <a:r>
              <a:rPr lang="en-US" sz="2400" baseline="-25000" dirty="0" err="1"/>
              <a:t>max</a:t>
            </a:r>
            <a:r>
              <a:rPr lang="en-US" sz="2400" dirty="0"/>
              <a:t> = max (</a:t>
            </a:r>
            <a:r>
              <a:rPr lang="en-US" sz="2400" dirty="0">
                <a:latin typeface="Symbol" pitchFamily="2" charset="2"/>
              </a:rPr>
              <a:t>D</a:t>
            </a:r>
            <a:r>
              <a:rPr lang="en-US" sz="2400" dirty="0"/>
              <a:t>E) for a collision                                              </a:t>
            </a:r>
            <a:r>
              <a:rPr lang="en-US" sz="2400" i="1" dirty="0"/>
              <a:t>for large M </a:t>
            </a:r>
            <a:endParaRPr lang="en-US" i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E09DFC7-0267-9C6F-ADB3-4E7A807D6A0D}"/>
              </a:ext>
            </a:extLst>
          </p:cNvPr>
          <p:cNvGrpSpPr/>
          <p:nvPr/>
        </p:nvGrpSpPr>
        <p:grpSpPr>
          <a:xfrm>
            <a:off x="3311161" y="1871146"/>
            <a:ext cx="6549564" cy="1144579"/>
            <a:chOff x="3311161" y="1871146"/>
            <a:chExt cx="6549564" cy="11445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0B22EE-DDBC-8301-0813-FA45E8FA9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83825" y="1885425"/>
              <a:ext cx="5676900" cy="11303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1B8C925-3E25-E5A2-4A3E-210BE2B72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11161" y="1871146"/>
              <a:ext cx="850900" cy="113030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EB50C03-0BFE-1F81-AFDE-A71EF94A68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9800" y="3968098"/>
            <a:ext cx="7772400" cy="103091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C64ADB-8AB4-9BE6-80CC-AE875CF1C0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9027" y="5698359"/>
            <a:ext cx="3646796" cy="1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56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5883635"/>
              </p:ext>
            </p:extLst>
          </p:nvPr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701511"/>
            <a:ext cx="10460990" cy="585422"/>
          </a:xfrm>
        </p:spPr>
        <p:txBody>
          <a:bodyPr>
            <a:normAutofit/>
          </a:bodyPr>
          <a:lstStyle/>
          <a:p>
            <a:r>
              <a:rPr lang="en-US" sz="3600" dirty="0"/>
              <a:t>Bethe-Bloch formula: new features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46D6C-3A77-1F6E-916E-D4991A22336F}"/>
              </a:ext>
            </a:extLst>
          </p:cNvPr>
          <p:cNvSpPr txBox="1">
            <a:spLocks/>
          </p:cNvSpPr>
          <p:nvPr/>
        </p:nvSpPr>
        <p:spPr>
          <a:xfrm>
            <a:off x="681143" y="2124723"/>
            <a:ext cx="10099746" cy="46560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The ionization constant (I) groups together the global properties of atoms</a:t>
            </a:r>
          </a:p>
          <a:p>
            <a:pPr lvl="1"/>
            <a:r>
              <a:rPr lang="en-US" sz="2000" dirty="0"/>
              <a:t>Measured experimentally for different materials</a:t>
            </a:r>
          </a:p>
          <a:p>
            <a:pPr lvl="1"/>
            <a:r>
              <a:rPr lang="en-US" sz="2000" dirty="0"/>
              <a:t>Parameterized as a function of the number of electrons (Z)</a:t>
            </a:r>
            <a:br>
              <a:rPr lang="en-US" sz="2000" dirty="0"/>
            </a:br>
            <a:br>
              <a:rPr lang="en-US" sz="2400" dirty="0"/>
            </a:br>
            <a:endParaRPr lang="en-US" sz="2400" dirty="0"/>
          </a:p>
          <a:p>
            <a:pPr marL="0" indent="0">
              <a:buNone/>
            </a:pP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The charge density (</a:t>
            </a:r>
            <a:r>
              <a:rPr lang="el-GR" sz="2400" dirty="0"/>
              <a:t>δ) </a:t>
            </a:r>
            <a:r>
              <a:rPr lang="en-CA" sz="2400" dirty="0"/>
              <a:t>correction </a:t>
            </a:r>
            <a:r>
              <a:rPr lang="en-US" sz="2400" dirty="0"/>
              <a:t>is due to:</a:t>
            </a:r>
          </a:p>
          <a:p>
            <a:pPr lvl="1"/>
            <a:r>
              <a:rPr lang="en-US" sz="2000" dirty="0"/>
              <a:t>the electric field of the incident particle polarizing the atoms close to its trajectory thus reduces the impact of the electric field of the further away electrons (like a screening effect) which consequently reduces the energy loss i.e. </a:t>
            </a:r>
            <a:r>
              <a:rPr lang="el-GR" sz="2000" dirty="0"/>
              <a:t>δ &gt;0</a:t>
            </a:r>
            <a:br>
              <a:rPr lang="en-CA" sz="2000" dirty="0"/>
            </a:br>
            <a:endParaRPr lang="el-GR" sz="2000" dirty="0"/>
          </a:p>
          <a:p>
            <a:pPr lvl="1"/>
            <a:r>
              <a:rPr lang="en-US" sz="2000" dirty="0"/>
              <a:t>The effect becomes larger if the energy of the incident particle increases (longer range electric field) or the density of material increases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0D7129-0043-7426-94DA-83FA7CF077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0073" y="3221228"/>
            <a:ext cx="5424748" cy="1252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CA0854-F17B-43A0-6105-BDC61FAD72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6211" y="1293417"/>
            <a:ext cx="6009609" cy="79710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623452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4281600" y="2912650"/>
            <a:ext cx="3808300" cy="3616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ethe-bloch-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300" y="1317489"/>
            <a:ext cx="7454900" cy="90530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2110C0F-B619-A03B-CB36-43DCF4E9099C}"/>
              </a:ext>
            </a:extLst>
          </p:cNvPr>
          <p:cNvGrpSpPr/>
          <p:nvPr/>
        </p:nvGrpSpPr>
        <p:grpSpPr>
          <a:xfrm>
            <a:off x="3536299" y="1399623"/>
            <a:ext cx="691006" cy="1394364"/>
            <a:chOff x="3536299" y="1399623"/>
            <a:chExt cx="691006" cy="1394364"/>
          </a:xfrm>
        </p:grpSpPr>
        <p:sp>
          <p:nvSpPr>
            <p:cNvPr id="10" name="Oval 9"/>
            <p:cNvSpPr/>
            <p:nvPr/>
          </p:nvSpPr>
          <p:spPr>
            <a:xfrm>
              <a:off x="3813600" y="1399623"/>
              <a:ext cx="413705" cy="773087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cxnSpLocks/>
              <a:stCxn id="10" idx="4"/>
            </p:cNvCxnSpPr>
            <p:nvPr/>
          </p:nvCxnSpPr>
          <p:spPr>
            <a:xfrm flipH="1">
              <a:off x="4014586" y="2172710"/>
              <a:ext cx="5867" cy="621277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cxnSpLocks/>
            </p:cNvCxnSpPr>
            <p:nvPr/>
          </p:nvCxnSpPr>
          <p:spPr>
            <a:xfrm flipH="1">
              <a:off x="3536299" y="2793987"/>
              <a:ext cx="484153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600779" y="2420009"/>
            <a:ext cx="321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Particles with larger charge</a:t>
            </a:r>
            <a:br>
              <a:rPr lang="en-US" i="1" dirty="0">
                <a:solidFill>
                  <a:srgbClr val="FF0000"/>
                </a:solidFill>
              </a:rPr>
            </a:br>
            <a:r>
              <a:rPr lang="en-US" i="1" dirty="0">
                <a:solidFill>
                  <a:srgbClr val="FF0000"/>
                </a:solidFill>
              </a:rPr>
              <a:t> lose energy faster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1468" y="5833323"/>
            <a:ext cx="2761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Heavier materials do not </a:t>
            </a:r>
            <a:br>
              <a:rPr lang="en-US" i="1" dirty="0">
                <a:solidFill>
                  <a:srgbClr val="C00000"/>
                </a:solidFill>
              </a:rPr>
            </a:br>
            <a:r>
              <a:rPr lang="en-US" i="1" dirty="0">
                <a:solidFill>
                  <a:srgbClr val="C00000"/>
                </a:solidFill>
              </a:rPr>
              <a:t>stop particles as well, BUT density makes it up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3188" y="3281953"/>
            <a:ext cx="4210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F0"/>
                </a:solidFill>
              </a:rPr>
              <a:t>Energy loss is inversely proportional</a:t>
            </a:r>
            <a:br>
              <a:rPr lang="en-US" b="1" i="1" dirty="0">
                <a:solidFill>
                  <a:srgbClr val="00B0F0"/>
                </a:solidFill>
              </a:rPr>
            </a:br>
            <a:r>
              <a:rPr lang="en-US" b="1" i="1" dirty="0">
                <a:solidFill>
                  <a:srgbClr val="00B0F0"/>
                </a:solidFill>
              </a:rPr>
              <a:t>to the velocity squared (v</a:t>
            </a:r>
            <a:r>
              <a:rPr lang="en-US" b="1" i="1" baseline="30000" dirty="0">
                <a:solidFill>
                  <a:srgbClr val="00B0F0"/>
                </a:solidFill>
              </a:rPr>
              <a:t>2</a:t>
            </a:r>
            <a:r>
              <a:rPr lang="en-US" b="1" i="1" dirty="0">
                <a:solidFill>
                  <a:srgbClr val="00B0F0"/>
                </a:solidFill>
              </a:rPr>
              <a:t>)</a:t>
            </a:r>
            <a:br>
              <a:rPr lang="en-US" b="1" i="1" dirty="0">
                <a:solidFill>
                  <a:srgbClr val="00B0F0"/>
                </a:solidFill>
              </a:rPr>
            </a:br>
            <a:endParaRPr lang="en-US" b="1" i="1" dirty="0">
              <a:solidFill>
                <a:srgbClr val="00B0F0"/>
              </a:solidFill>
            </a:endParaRPr>
          </a:p>
        </p:txBody>
      </p:sp>
      <p:pic>
        <p:nvPicPr>
          <p:cNvPr id="20" name="Picture 19" descr="dedx_table_98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281600" y="2617878"/>
            <a:ext cx="4118720" cy="3911097"/>
          </a:xfrm>
          <a:prstGeom prst="rect">
            <a:avLst/>
          </a:prstGeom>
        </p:spPr>
      </p:pic>
      <p:cxnSp>
        <p:nvCxnSpPr>
          <p:cNvPr id="23" name="Straight Arrow Connector 22"/>
          <p:cNvCxnSpPr>
            <a:cxnSpLocks/>
          </p:cNvCxnSpPr>
          <p:nvPr/>
        </p:nvCxnSpPr>
        <p:spPr>
          <a:xfrm>
            <a:off x="4635437" y="2153428"/>
            <a:ext cx="522821" cy="1261837"/>
          </a:xfrm>
          <a:prstGeom prst="straightConnector1">
            <a:avLst/>
          </a:prstGeom>
          <a:ln w="31750"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ight Brace 26"/>
          <p:cNvSpPr/>
          <p:nvPr/>
        </p:nvSpPr>
        <p:spPr>
          <a:xfrm rot="5400000">
            <a:off x="7132376" y="-43069"/>
            <a:ext cx="464449" cy="4762502"/>
          </a:xfrm>
          <a:prstGeom prst="rightBrace">
            <a:avLst/>
          </a:prstGeom>
          <a:ln w="317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>
            <a:cxnSpLocks/>
          </p:cNvCxnSpPr>
          <p:nvPr/>
        </p:nvCxnSpPr>
        <p:spPr>
          <a:xfrm flipH="1">
            <a:off x="7200900" y="2588821"/>
            <a:ext cx="124522" cy="1420641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138917" y="4169111"/>
            <a:ext cx="2933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Relativistic rise</a:t>
            </a:r>
            <a:br>
              <a:rPr lang="en-US" b="1" i="1" dirty="0">
                <a:solidFill>
                  <a:srgbClr val="00B050"/>
                </a:solidFill>
              </a:rPr>
            </a:br>
            <a:r>
              <a:rPr lang="en-US" b="1" i="1" dirty="0">
                <a:solidFill>
                  <a:srgbClr val="00B050"/>
                </a:solidFill>
              </a:rPr>
              <a:t>due to the relativistic deformation of the Coulomb field, which makes </a:t>
            </a:r>
            <a:r>
              <a:rPr lang="en-US" b="1" i="1" dirty="0" err="1">
                <a:solidFill>
                  <a:srgbClr val="00B050"/>
                </a:solidFill>
              </a:rPr>
              <a:t>b</a:t>
            </a:r>
            <a:r>
              <a:rPr lang="en-US" b="1" i="1" baseline="-25000" dirty="0" err="1">
                <a:solidFill>
                  <a:srgbClr val="00B050"/>
                </a:solidFill>
              </a:rPr>
              <a:t>max</a:t>
            </a:r>
            <a:r>
              <a:rPr lang="en-US" b="1" i="1" dirty="0">
                <a:solidFill>
                  <a:srgbClr val="00B050"/>
                </a:solidFill>
              </a:rPr>
              <a:t> larger)</a:t>
            </a:r>
            <a:br>
              <a:rPr lang="en-US" b="1" i="1" dirty="0">
                <a:solidFill>
                  <a:srgbClr val="00B050"/>
                </a:solidFill>
              </a:rPr>
            </a:br>
            <a:r>
              <a:rPr lang="en-US" b="1" i="1" dirty="0">
                <a:solidFill>
                  <a:srgbClr val="00B050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56260" y="4375605"/>
                <a:ext cx="44426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>
                    <a:solidFill>
                      <a:schemeClr val="tx1"/>
                    </a:solidFill>
                  </a:rPr>
                  <a:t>“Minimum ionization”</a:t>
                </a:r>
              </a:p>
              <a:p>
                <a:r>
                  <a:rPr lang="en-US" b="1" i="1" dirty="0" err="1">
                    <a:solidFill>
                      <a:schemeClr val="tx1"/>
                    </a:solidFill>
                  </a:rPr>
                  <a:t>dE</a:t>
                </a:r>
                <a:r>
                  <a:rPr lang="en-US" b="1" i="1" dirty="0">
                    <a:solidFill>
                      <a:schemeClr val="tx1"/>
                    </a:solidFill>
                  </a:rPr>
                  <a:t>/dx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CA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i="1" dirty="0">
                    <a:solidFill>
                      <a:schemeClr val="tx1"/>
                    </a:solidFill>
                  </a:rPr>
                  <a:t>2 MeV/(g/cm</a:t>
                </a:r>
                <a:r>
                  <a:rPr lang="en-US" b="1" i="1" baseline="30000" dirty="0">
                    <a:solidFill>
                      <a:schemeClr val="tx1"/>
                    </a:solidFill>
                  </a:rPr>
                  <a:t>2</a:t>
                </a:r>
                <a:r>
                  <a:rPr lang="en-US" b="1" i="1" dirty="0">
                    <a:solidFill>
                      <a:schemeClr val="tx1"/>
                    </a:solidFill>
                  </a:rPr>
                  <a:t>). at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𝜷𝜸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CA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</m:oMath>
                </a14:m>
                <a:endParaRPr lang="en-US" b="1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260" y="4375605"/>
                <a:ext cx="4442655" cy="646331"/>
              </a:xfrm>
              <a:prstGeom prst="rect">
                <a:avLst/>
              </a:prstGeom>
              <a:blipFill>
                <a:blip r:embed="rId5"/>
                <a:stretch>
                  <a:fillRect l="-855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/>
          <p:cNvCxnSpPr>
            <a:cxnSpLocks/>
          </p:cNvCxnSpPr>
          <p:nvPr/>
        </p:nvCxnSpPr>
        <p:spPr>
          <a:xfrm flipV="1">
            <a:off x="4047600" y="4470401"/>
            <a:ext cx="1565800" cy="224263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BAA273-6610-8641-A6FE-D5984F9AE320}"/>
              </a:ext>
            </a:extLst>
          </p:cNvPr>
          <p:cNvSpPr txBox="1"/>
          <p:nvPr/>
        </p:nvSpPr>
        <p:spPr>
          <a:xfrm>
            <a:off x="9089408" y="2470662"/>
            <a:ext cx="18760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Fermi Plateau:</a:t>
            </a:r>
          </a:p>
          <a:p>
            <a:r>
              <a:rPr lang="en-US" sz="1600" b="1" i="1" dirty="0">
                <a:solidFill>
                  <a:srgbClr val="FF0000"/>
                </a:solidFill>
              </a:rPr>
              <a:t>Screening of the Coulomb field by atomic electrons for large b.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B50C0D9-91A1-7F45-9B61-F5FDDCDBAF0A}"/>
              </a:ext>
            </a:extLst>
          </p:cNvPr>
          <p:cNvCxnSpPr>
            <a:cxnSpLocks/>
          </p:cNvCxnSpPr>
          <p:nvPr/>
        </p:nvCxnSpPr>
        <p:spPr>
          <a:xfrm flipH="1">
            <a:off x="7995363" y="1967578"/>
            <a:ext cx="1143554" cy="1857301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A09D7D31-76B4-A646-626B-F20EA7B38F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3286539"/>
              </p:ext>
            </p:extLst>
          </p:nvPr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1" name="Title 4">
            <a:extLst>
              <a:ext uri="{FF2B5EF4-FFF2-40B4-BE49-F238E27FC236}">
                <a16:creationId xmlns:a16="http://schemas.microsoft.com/office/drawing/2014/main" id="{24576CA5-CC9B-3A69-BAF1-EDD308665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701511"/>
            <a:ext cx="10460990" cy="585422"/>
          </a:xfrm>
        </p:spPr>
        <p:txBody>
          <a:bodyPr>
            <a:normAutofit/>
          </a:bodyPr>
          <a:lstStyle/>
          <a:p>
            <a:r>
              <a:rPr lang="en-US" dirty="0"/>
              <a:t>Bethe-Bloch formula in action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68604E7-10E0-CE13-7FDD-CE011A4A59A2}"/>
              </a:ext>
            </a:extLst>
          </p:cNvPr>
          <p:cNvCxnSpPr>
            <a:cxnSpLocks/>
          </p:cNvCxnSpPr>
          <p:nvPr/>
        </p:nvCxnSpPr>
        <p:spPr>
          <a:xfrm flipV="1">
            <a:off x="3077066" y="4470401"/>
            <a:ext cx="3857490" cy="1686087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7" grpId="0" animBg="1"/>
      <p:bldP spid="30" grpId="0"/>
      <p:bldP spid="31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/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370096"/>
            <a:ext cx="10460990" cy="585422"/>
          </a:xfrm>
        </p:spPr>
        <p:txBody>
          <a:bodyPr>
            <a:normAutofit/>
          </a:bodyPr>
          <a:lstStyle/>
          <a:p>
            <a:r>
              <a:rPr lang="en-US" dirty="0"/>
              <a:t>Material Properties </a:t>
            </a:r>
            <a:r>
              <a:rPr lang="en-US" i="1" dirty="0"/>
              <a:t>vis a vis </a:t>
            </a:r>
            <a:r>
              <a:rPr lang="en-US" dirty="0"/>
              <a:t>Energy Loss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46D6C-3A77-1F6E-916E-D4991A22336F}"/>
              </a:ext>
            </a:extLst>
          </p:cNvPr>
          <p:cNvSpPr txBox="1">
            <a:spLocks/>
          </p:cNvSpPr>
          <p:nvPr/>
        </p:nvSpPr>
        <p:spPr>
          <a:xfrm>
            <a:off x="681143" y="1352832"/>
            <a:ext cx="10099746" cy="5854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8247A7-BB96-3408-5FE1-D30172B011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60000">
            <a:off x="2978713" y="830419"/>
            <a:ext cx="5308037" cy="59850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158A9B-2689-D9C2-13F5-27ACBB984B6D}"/>
              </a:ext>
            </a:extLst>
          </p:cNvPr>
          <p:cNvSpPr/>
          <p:nvPr/>
        </p:nvSpPr>
        <p:spPr>
          <a:xfrm>
            <a:off x="6486895" y="1344878"/>
            <a:ext cx="1056904" cy="4160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54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A09D7D31-76B4-A646-626B-F20EA7B38F9C}"/>
              </a:ext>
            </a:extLst>
          </p:cNvPr>
          <p:cNvGraphicFramePr>
            <a:graphicFrameLocks/>
          </p:cNvGraphicFramePr>
          <p:nvPr/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itle 4">
            <a:extLst>
              <a:ext uri="{FF2B5EF4-FFF2-40B4-BE49-F238E27FC236}">
                <a16:creationId xmlns:a16="http://schemas.microsoft.com/office/drawing/2014/main" id="{24576CA5-CC9B-3A69-BAF1-EDD308665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570337"/>
            <a:ext cx="10460990" cy="585422"/>
          </a:xfrm>
        </p:spPr>
        <p:txBody>
          <a:bodyPr>
            <a:normAutofit/>
          </a:bodyPr>
          <a:lstStyle/>
          <a:p>
            <a:r>
              <a:rPr lang="en-US" dirty="0"/>
              <a:t>Energy loss in the real world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D4B8E3-1013-3AB6-5B04-B922668F54A5}"/>
              </a:ext>
            </a:extLst>
          </p:cNvPr>
          <p:cNvSpPr txBox="1">
            <a:spLocks/>
          </p:cNvSpPr>
          <p:nvPr/>
        </p:nvSpPr>
        <p:spPr>
          <a:xfrm>
            <a:off x="681143" y="1113916"/>
            <a:ext cx="10099746" cy="8256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Different particles traversing gaseous chamber in the ALICE detector at the CERN LHC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66264-CFD8-764C-5781-6B65BB0CDA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5438" y="1837067"/>
            <a:ext cx="7772400" cy="504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8999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88221-AAA2-5308-C376-7BED9A1BA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698" y="494210"/>
            <a:ext cx="8953827" cy="650329"/>
          </a:xfrm>
        </p:spPr>
        <p:txBody>
          <a:bodyPr>
            <a:normAutofit/>
          </a:bodyPr>
          <a:lstStyle/>
          <a:p>
            <a:r>
              <a:rPr lang="en-US" sz="3600" dirty="0"/>
              <a:t>References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85A2DDD-FB11-2068-B5D1-91C762A871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6263866"/>
              </p:ext>
            </p:extLst>
          </p:nvPr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0B4C54B3-E30E-CC29-A953-75CAD09F5E1D}"/>
              </a:ext>
            </a:extLst>
          </p:cNvPr>
          <p:cNvSpPr txBox="1">
            <a:spLocks/>
          </p:cNvSpPr>
          <p:nvPr/>
        </p:nvSpPr>
        <p:spPr>
          <a:xfrm>
            <a:off x="621925" y="1135141"/>
            <a:ext cx="9763853" cy="51640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rgbClr val="1F1E27"/>
                </a:solidFill>
                <a:effectLst/>
                <a:latin typeface="Arial" panose="020B0604020202020204" pitchFamily="34" charset="0"/>
              </a:rPr>
              <a:t>W.R.</a:t>
            </a:r>
            <a:r>
              <a:rPr lang="en-CA" dirty="0">
                <a:solidFill>
                  <a:srgbClr val="1F1E27"/>
                </a:solidFill>
                <a:effectLst/>
                <a:latin typeface="Helvetica" pitchFamily="2" charset="0"/>
              </a:rPr>
              <a:t> </a:t>
            </a:r>
            <a:r>
              <a:rPr lang="en-CA" dirty="0">
                <a:solidFill>
                  <a:srgbClr val="1F1E27"/>
                </a:solidFill>
                <a:effectLst/>
                <a:latin typeface="Arial" panose="020B0604020202020204" pitchFamily="34" charset="0"/>
              </a:rPr>
              <a:t>Leo,</a:t>
            </a:r>
            <a:r>
              <a:rPr lang="en-CA" dirty="0">
                <a:solidFill>
                  <a:srgbClr val="1F1E27"/>
                </a:solidFill>
                <a:effectLst/>
                <a:latin typeface="Helvetica" pitchFamily="2" charset="0"/>
              </a:rPr>
              <a:t> </a:t>
            </a:r>
            <a:r>
              <a:rPr lang="en-CA" i="1" dirty="0">
                <a:solidFill>
                  <a:srgbClr val="1F1E27"/>
                </a:solidFill>
                <a:effectLst/>
                <a:latin typeface="Arial" panose="020B0604020202020204" pitchFamily="34" charset="0"/>
              </a:rPr>
              <a:t>Techniques</a:t>
            </a:r>
            <a:r>
              <a:rPr lang="en-CA" i="1" dirty="0">
                <a:solidFill>
                  <a:srgbClr val="1F1E27"/>
                </a:solidFill>
                <a:effectLst/>
                <a:latin typeface="Helvetica" pitchFamily="2" charset="0"/>
              </a:rPr>
              <a:t> </a:t>
            </a:r>
            <a:r>
              <a:rPr lang="en-CA" i="1" dirty="0">
                <a:solidFill>
                  <a:srgbClr val="1F1E27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n-CA" i="1" dirty="0">
                <a:solidFill>
                  <a:srgbClr val="1F1E27"/>
                </a:solidFill>
                <a:effectLst/>
                <a:latin typeface="Helvetica" pitchFamily="2" charset="0"/>
              </a:rPr>
              <a:t> </a:t>
            </a:r>
            <a:r>
              <a:rPr lang="en-CA" i="1" dirty="0">
                <a:solidFill>
                  <a:srgbClr val="1F1E27"/>
                </a:solidFill>
                <a:effectLst/>
                <a:latin typeface="Arial" panose="020B0604020202020204" pitchFamily="34" charset="0"/>
              </a:rPr>
              <a:t>Nuclear and</a:t>
            </a:r>
            <a:r>
              <a:rPr lang="en-CA" i="1" dirty="0">
                <a:solidFill>
                  <a:srgbClr val="1F1E27"/>
                </a:solidFill>
                <a:effectLst/>
                <a:latin typeface="Helvetica" pitchFamily="2" charset="0"/>
              </a:rPr>
              <a:t> </a:t>
            </a:r>
            <a:r>
              <a:rPr lang="en-CA" i="1" dirty="0">
                <a:solidFill>
                  <a:srgbClr val="1F1E27"/>
                </a:solidFill>
                <a:effectLst/>
                <a:latin typeface="Arial" panose="020B0604020202020204" pitchFamily="34" charset="0"/>
              </a:rPr>
              <a:t>Particle</a:t>
            </a:r>
            <a:r>
              <a:rPr lang="en-CA" i="1" dirty="0">
                <a:solidFill>
                  <a:srgbClr val="1F1E27"/>
                </a:solidFill>
                <a:effectLst/>
                <a:latin typeface="Helvetica" pitchFamily="2" charset="0"/>
              </a:rPr>
              <a:t> </a:t>
            </a:r>
            <a:r>
              <a:rPr lang="en-CA" i="1" dirty="0">
                <a:solidFill>
                  <a:srgbClr val="1F1E27"/>
                </a:solidFill>
                <a:effectLst/>
                <a:latin typeface="Arial" panose="020B0604020202020204" pitchFamily="34" charset="0"/>
              </a:rPr>
              <a:t>Physics Experiments  </a:t>
            </a:r>
            <a:r>
              <a:rPr lang="en-CA" dirty="0">
                <a:solidFill>
                  <a:srgbClr val="1F1E27"/>
                </a:solidFill>
                <a:effectLst/>
                <a:latin typeface="Arial" panose="020B0604020202020204" pitchFamily="34" charset="0"/>
              </a:rPr>
              <a:t>(Springer-Verlag)</a:t>
            </a:r>
            <a:br>
              <a:rPr lang="en-CA" dirty="0">
                <a:solidFill>
                  <a:srgbClr val="1F1E27"/>
                </a:solidFill>
                <a:effectLst/>
                <a:latin typeface="Arial" panose="020B0604020202020204" pitchFamily="34" charset="0"/>
              </a:rPr>
            </a:br>
            <a:endParaRPr lang="en-CA" dirty="0">
              <a:solidFill>
                <a:srgbClr val="1F1E27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2800" dirty="0"/>
              <a:t>Fernow, Richard,  </a:t>
            </a:r>
            <a:r>
              <a:rPr lang="en-US" sz="2800" i="1" dirty="0"/>
              <a:t>Introduction to experimental particle </a:t>
            </a:r>
            <a:br>
              <a:rPr lang="en-US" sz="2800" i="1" dirty="0"/>
            </a:br>
            <a:r>
              <a:rPr lang="en-US" sz="2800" i="1" dirty="0"/>
              <a:t>physics</a:t>
            </a:r>
            <a:r>
              <a:rPr lang="en-US" i="1" dirty="0"/>
              <a:t> </a:t>
            </a:r>
            <a:r>
              <a:rPr lang="en-US" sz="2800" dirty="0"/>
              <a:t>(Cambridge University Press; ISBN 0-521-37940-7)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 err="1"/>
              <a:t>Grupen</a:t>
            </a:r>
            <a:r>
              <a:rPr lang="en-US" sz="2800" dirty="0"/>
              <a:t>, Claus &amp; Shwartz, Bori,  </a:t>
            </a:r>
            <a:r>
              <a:rPr lang="en-US" sz="2800" i="1" dirty="0"/>
              <a:t>Particle Detectors</a:t>
            </a:r>
            <a:br>
              <a:rPr lang="en-US" i="1" dirty="0"/>
            </a:br>
            <a:r>
              <a:rPr lang="en-US" i="1" dirty="0"/>
              <a:t>(</a:t>
            </a:r>
            <a:r>
              <a:rPr lang="en-US" sz="2800" dirty="0"/>
              <a:t>Cambridge Monographs;  ISBN 978-0-521-18795-4)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 err="1"/>
              <a:t>Viehhauser</a:t>
            </a:r>
            <a:r>
              <a:rPr lang="en-US" sz="2800" dirty="0"/>
              <a:t>, George &amp; </a:t>
            </a:r>
            <a:r>
              <a:rPr lang="en-US" sz="2800" dirty="0" err="1"/>
              <a:t>Weidberg</a:t>
            </a:r>
            <a:r>
              <a:rPr lang="en-US" sz="2800" dirty="0"/>
              <a:t>, Tony, </a:t>
            </a:r>
            <a:r>
              <a:rPr lang="en-US" sz="2800" i="1" dirty="0"/>
              <a:t>Detectors in Particle Physics – A Modern Introduction</a:t>
            </a:r>
            <a:r>
              <a:rPr lang="en-US" dirty="0"/>
              <a:t> (</a:t>
            </a:r>
            <a:r>
              <a:rPr lang="en-US" sz="2400" dirty="0"/>
              <a:t>https://</a:t>
            </a:r>
            <a:r>
              <a:rPr lang="en-US" sz="2400" dirty="0" err="1"/>
              <a:t>archive.org</a:t>
            </a:r>
            <a:r>
              <a:rPr lang="en-US" sz="2400" dirty="0"/>
              <a:t>/details/oapen-20.500.12657-88075/mode/2up</a:t>
            </a:r>
            <a:r>
              <a:rPr lang="en-US" dirty="0"/>
              <a:t>)</a:t>
            </a:r>
            <a:endParaRPr lang="en-US" sz="2800" dirty="0"/>
          </a:p>
          <a:p>
            <a:endParaRPr lang="en-CA" dirty="0">
              <a:solidFill>
                <a:srgbClr val="1F1E27"/>
              </a:solidFill>
              <a:effectLst/>
              <a:latin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0704B6-8F4B-7518-42D2-AE931AB29C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0578" y="417673"/>
            <a:ext cx="1124013" cy="1412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D48C7D-8A22-F304-0FFC-C37D23E9CC9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16864"/>
          <a:stretch>
            <a:fillRect/>
          </a:stretch>
        </p:blipFill>
        <p:spPr>
          <a:xfrm>
            <a:off x="10704062" y="1929714"/>
            <a:ext cx="1124014" cy="1412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A1E8DE-9839-49C5-DE42-DA57056DB9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7850" y="3380619"/>
            <a:ext cx="1110226" cy="15951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274F8D-D451-5A6A-3DD4-C57EE7026D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15654" y="5047341"/>
            <a:ext cx="1123711" cy="180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40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318815"/>
              </p:ext>
            </p:extLst>
          </p:nvPr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2" y="568666"/>
            <a:ext cx="10847447" cy="590728"/>
          </a:xfrm>
        </p:spPr>
        <p:txBody>
          <a:bodyPr>
            <a:noAutofit/>
          </a:bodyPr>
          <a:lstStyle/>
          <a:p>
            <a:r>
              <a:rPr lang="en-US" sz="3000" u="sng" dirty="0"/>
              <a:t>Range</a:t>
            </a:r>
            <a:r>
              <a:rPr lang="en-US" sz="3000" dirty="0"/>
              <a:t> of stopped heavy charged particles in thick media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DF46D6C-3A77-1F6E-916E-D4991A2233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1143" y="1413735"/>
                <a:ext cx="7204073" cy="544426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400" dirty="0"/>
                  <a:t>“thick” meaning thick enough to stop all the particles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400" dirty="0"/>
                  <a:t>As particle in a medium loses energy, the amount of </a:t>
                </a:r>
                <a:r>
                  <a:rPr lang="en-US" sz="2400" dirty="0" err="1"/>
                  <a:t>dE</a:t>
                </a:r>
                <a:r>
                  <a:rPr lang="en-US" sz="2400" dirty="0"/>
                  <a:t>/dx </a:t>
                </a:r>
                <a:r>
                  <a:rPr lang="en-US" sz="2400" b="1" i="1" dirty="0"/>
                  <a:t>changes</a:t>
                </a:r>
                <a:r>
                  <a:rPr lang="en-US" sz="2400" dirty="0"/>
                  <a:t>. 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sz="2000" dirty="0"/>
                  <a:t>Starting from above the minimum ionizing energy, </a:t>
                </a:r>
                <a:br>
                  <a:rPr lang="en-US" sz="2000" dirty="0"/>
                </a:br>
                <a:r>
                  <a:rPr lang="en-US" sz="2000" dirty="0" err="1"/>
                  <a:t>dE</a:t>
                </a:r>
                <a:r>
                  <a:rPr lang="en-US" sz="2000" dirty="0"/>
                  <a:t>/dx first </a:t>
                </a:r>
                <a:r>
                  <a:rPr lang="en-US" sz="2000" i="1" dirty="0"/>
                  <a:t>decreases</a:t>
                </a:r>
                <a:r>
                  <a:rPr lang="en-US" sz="2000" dirty="0"/>
                  <a:t>, </a:t>
                </a:r>
                <a:r>
                  <a:rPr lang="en-US" sz="2000" dirty="0">
                    <a:solidFill>
                      <a:srgbClr val="009CFF"/>
                    </a:solidFill>
                  </a:rPr>
                  <a:t>until  𝜷𝜸~𝟑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sz="2000" dirty="0"/>
                  <a:t>Then it </a:t>
                </a:r>
                <a:r>
                  <a:rPr lang="en-US" sz="2000" i="1" dirty="0"/>
                  <a:t>increases </a:t>
                </a:r>
                <a:r>
                  <a:rPr lang="en-US" sz="2000" dirty="0"/>
                  <a:t>due to </a:t>
                </a:r>
                <a:r>
                  <a:rPr lang="en-US" sz="2400" dirty="0"/>
                  <a:t>dE/dx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1/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CA" sz="2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CA" sz="2400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 </a:t>
                </a:r>
                <a:r>
                  <a:rPr lang="en-US" sz="2000" dirty="0"/>
                  <a:t>rise.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sz="2000" dirty="0"/>
                  <a:t>Eventually particle loses all of its energy and stops.</a:t>
                </a:r>
                <a:br>
                  <a:rPr lang="en-US" sz="2000" dirty="0"/>
                </a:br>
                <a:endParaRPr lang="en-US" sz="2000" dirty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/>
                  <a:t>Can calculate the </a:t>
                </a:r>
                <a:r>
                  <a:rPr lang="en-US" i="1" dirty="0"/>
                  <a:t>average range</a:t>
                </a:r>
                <a:r>
                  <a:rPr lang="en-US" dirty="0"/>
                  <a:t> R from: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dirty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dirty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DF46D6C-3A77-1F6E-916E-D4991A2233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143" y="1413735"/>
                <a:ext cx="7204073" cy="5444265"/>
              </a:xfrm>
              <a:prstGeom prst="rect">
                <a:avLst/>
              </a:prstGeom>
              <a:blipFill>
                <a:blip r:embed="rId7"/>
                <a:stretch>
                  <a:fillRect l="-1757" t="-932" r="-2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>
            <a:extLst>
              <a:ext uri="{FF2B5EF4-FFF2-40B4-BE49-F238E27FC236}">
                <a16:creationId xmlns:a16="http://schemas.microsoft.com/office/drawing/2014/main" id="{9513C8DB-C625-2834-D6F1-FA3B3092B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0"/>
          <a:stretch/>
        </p:blipFill>
        <p:spPr bwMode="auto">
          <a:xfrm>
            <a:off x="7885216" y="1379077"/>
            <a:ext cx="3720055" cy="251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29D6F6-10EA-26A6-2359-296C06E1EB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2104" y="3895106"/>
            <a:ext cx="3147866" cy="2727093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B12BB920-8DCC-5606-2661-342CD0BF78B0}"/>
              </a:ext>
            </a:extLst>
          </p:cNvPr>
          <p:cNvSpPr/>
          <p:nvPr/>
        </p:nvSpPr>
        <p:spPr>
          <a:xfrm rot="10161610">
            <a:off x="10417178" y="2547799"/>
            <a:ext cx="1109251" cy="1266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95B72E62-C23A-CBA4-2BC3-42EB512D018E}"/>
              </a:ext>
            </a:extLst>
          </p:cNvPr>
          <p:cNvSpPr/>
          <p:nvPr/>
        </p:nvSpPr>
        <p:spPr>
          <a:xfrm rot="1135145">
            <a:off x="8473167" y="5176333"/>
            <a:ext cx="500512" cy="8655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84294536-624C-C4FD-BCBC-41037DC8F9DC}"/>
              </a:ext>
            </a:extLst>
          </p:cNvPr>
          <p:cNvSpPr/>
          <p:nvPr/>
        </p:nvSpPr>
        <p:spPr>
          <a:xfrm rot="13931093" flipV="1">
            <a:off x="9234921" y="2015140"/>
            <a:ext cx="728763" cy="12799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BE027143-CD15-804F-583C-23F638D18040}"/>
              </a:ext>
            </a:extLst>
          </p:cNvPr>
          <p:cNvSpPr/>
          <p:nvPr/>
        </p:nvSpPr>
        <p:spPr>
          <a:xfrm rot="18977978" flipV="1">
            <a:off x="9425751" y="4867558"/>
            <a:ext cx="728763" cy="12799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1931209-B101-237C-716C-8C7A76848DDA}"/>
                  </a:ext>
                </a:extLst>
              </p14:cNvPr>
              <p14:cNvContentPartPr/>
              <p14:nvPr/>
            </p14:nvContentPartPr>
            <p14:xfrm>
              <a:off x="10153936" y="2713839"/>
              <a:ext cx="6120" cy="10335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1931209-B101-237C-716C-8C7A76848DD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136296" y="2695839"/>
                <a:ext cx="41760" cy="10692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6443DC33-F842-20D7-713D-5D6830A8DC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94620" y="5097529"/>
            <a:ext cx="4797254" cy="140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29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67695"/>
              </p:ext>
            </p:extLst>
          </p:nvPr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701511"/>
            <a:ext cx="10460990" cy="585422"/>
          </a:xfrm>
        </p:spPr>
        <p:txBody>
          <a:bodyPr>
            <a:normAutofit/>
          </a:bodyPr>
          <a:lstStyle/>
          <a:p>
            <a:r>
              <a:rPr lang="en-US" dirty="0"/>
              <a:t>Range scaling relations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46D6C-3A77-1F6E-916E-D4991A22336F}"/>
              </a:ext>
            </a:extLst>
          </p:cNvPr>
          <p:cNvSpPr txBox="1">
            <a:spLocks/>
          </p:cNvSpPr>
          <p:nvPr/>
        </p:nvSpPr>
        <p:spPr>
          <a:xfrm>
            <a:off x="681143" y="1352832"/>
            <a:ext cx="10099746" cy="5854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Doing the range integral yields average range R: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 where </a:t>
            </a:r>
            <a:r>
              <a:rPr lang="en-US" sz="2400" i="1" dirty="0"/>
              <a:t>h </a:t>
            </a:r>
            <a:r>
              <a:rPr lang="en-US" sz="2400" dirty="0"/>
              <a:t>is a universal function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This demonstrates the scaling law, e.g. comparing</a:t>
            </a:r>
            <a:br>
              <a:rPr lang="en-US" sz="2400" dirty="0"/>
            </a:br>
            <a:r>
              <a:rPr lang="en-US" sz="2400" dirty="0"/>
              <a:t>protons to alpha particles: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br>
              <a:rPr lang="en-US" sz="2400" dirty="0"/>
            </a:br>
            <a:endParaRPr lang="en-US" sz="2400" dirty="0"/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At a given energy, lighter particles go deeper, linearly</a:t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Particles with larger charge go shallower, quadratically</a:t>
            </a:r>
          </a:p>
          <a:p>
            <a:pPr lvl="1"/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847470-3B7A-4045-0873-F3E1494538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0366" y="1738039"/>
            <a:ext cx="293370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3D183A-F8AE-B300-BCE6-73C6BCC925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5834" y="620518"/>
            <a:ext cx="4067653" cy="5936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754BEC-4056-C2A4-D12E-F19FE9FFDF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0366" y="4377701"/>
            <a:ext cx="38989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7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/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701511"/>
            <a:ext cx="10460990" cy="585422"/>
          </a:xfrm>
        </p:spPr>
        <p:txBody>
          <a:bodyPr>
            <a:normAutofit/>
          </a:bodyPr>
          <a:lstStyle/>
          <a:p>
            <a:r>
              <a:rPr lang="en-US" dirty="0"/>
              <a:t>Fluctuations in Energy Loss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46D6C-3A77-1F6E-916E-D4991A22336F}"/>
              </a:ext>
            </a:extLst>
          </p:cNvPr>
          <p:cNvSpPr txBox="1">
            <a:spLocks/>
          </p:cNvSpPr>
          <p:nvPr/>
        </p:nvSpPr>
        <p:spPr>
          <a:xfrm>
            <a:off x="681144" y="1352831"/>
            <a:ext cx="6644306" cy="55942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The aforementioned discussion was about the </a:t>
            </a:r>
            <a:r>
              <a:rPr lang="en-US" sz="2400" b="1" i="1" dirty="0"/>
              <a:t>average</a:t>
            </a:r>
            <a:r>
              <a:rPr lang="en-US" sz="2400" dirty="0"/>
              <a:t> energy loss (and range)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But, energy loss is a </a:t>
            </a:r>
            <a:r>
              <a:rPr lang="en-US" sz="2400" b="1" i="1" dirty="0"/>
              <a:t>statistical </a:t>
            </a:r>
            <a:r>
              <a:rPr lang="en-US" sz="2400" dirty="0"/>
              <a:t> process. The number of ionizations varies depending on particle trajectory.</a:t>
            </a:r>
          </a:p>
          <a:p>
            <a:pPr lvl="1"/>
            <a:r>
              <a:rPr lang="en-US" dirty="0"/>
              <a:t>One expects a roughly Gaussian distribution for large #s of collisions</a:t>
            </a:r>
          </a:p>
          <a:p>
            <a:pPr lvl="1"/>
            <a:r>
              <a:rPr lang="en-US" dirty="0"/>
              <a:t>However, sometimes a “head on” collision with an atomic electron can occur, where the electron ejects with substantial energy (maybe even exiting material).</a:t>
            </a:r>
          </a:p>
          <a:p>
            <a:pPr lvl="1"/>
            <a:r>
              <a:rPr lang="en-US" dirty="0"/>
              <a:t>These electrons are called </a:t>
            </a:r>
            <a:r>
              <a:rPr lang="en-US" b="1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en-US" b="1" dirty="0">
                <a:solidFill>
                  <a:srgbClr val="FF0000"/>
                </a:solidFill>
              </a:rPr>
              <a:t>-rays</a:t>
            </a:r>
            <a:r>
              <a:rPr lang="en-US" dirty="0"/>
              <a:t>, resulting in a long </a:t>
            </a:r>
            <a:r>
              <a:rPr lang="en-US" b="1" i="1" dirty="0">
                <a:solidFill>
                  <a:srgbClr val="FF0000"/>
                </a:solidFill>
              </a:rPr>
              <a:t>Landau tail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at large energy transfer</a:t>
            </a:r>
          </a:p>
          <a:p>
            <a:pPr lvl="1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716887-C2D8-20BE-D400-F0E115E964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60000">
            <a:off x="7360094" y="1327342"/>
            <a:ext cx="4665805" cy="4010836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7C46A886-A6CF-FB72-3C02-9AB8D6F0BEED}"/>
              </a:ext>
            </a:extLst>
          </p:cNvPr>
          <p:cNvSpPr/>
          <p:nvPr/>
        </p:nvSpPr>
        <p:spPr>
          <a:xfrm rot="20051803" flipV="1">
            <a:off x="6501982" y="5242784"/>
            <a:ext cx="3908502" cy="978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4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4670579"/>
              </p:ext>
            </p:extLst>
          </p:nvPr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566296"/>
            <a:ext cx="10460990" cy="585422"/>
          </a:xfrm>
        </p:spPr>
        <p:txBody>
          <a:bodyPr>
            <a:normAutofit/>
          </a:bodyPr>
          <a:lstStyle/>
          <a:p>
            <a:r>
              <a:rPr lang="en-US" sz="3600" dirty="0"/>
              <a:t>Energy Loss by Electrons and Positrons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4A980BA-7D90-6A12-0F92-4DE02764D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563" y="1490008"/>
            <a:ext cx="1871587" cy="165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976340-8FE9-AE93-3459-23A7943FDA93}"/>
              </a:ext>
            </a:extLst>
          </p:cNvPr>
          <p:cNvSpPr txBox="1"/>
          <p:nvPr/>
        </p:nvSpPr>
        <p:spPr>
          <a:xfrm>
            <a:off x="681143" y="1292525"/>
            <a:ext cx="6930941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/>
              <a:t>Bethe-Bloch </a:t>
            </a:r>
            <a:r>
              <a:rPr lang="en-US" sz="2400" i="1" dirty="0"/>
              <a:t>assumes </a:t>
            </a:r>
            <a:r>
              <a:rPr lang="en-US" sz="2400" dirty="0"/>
              <a:t>M &gt;&gt; m</a:t>
            </a:r>
            <a:r>
              <a:rPr lang="en-US" sz="2400" baseline="-25000" dirty="0"/>
              <a:t>e</a:t>
            </a:r>
            <a:r>
              <a:rPr lang="en-US" sz="2400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When M= m</a:t>
            </a:r>
            <a:r>
              <a:rPr lang="en-US" sz="2000" baseline="-25000" dirty="0"/>
              <a:t>e</a:t>
            </a:r>
            <a:r>
              <a:rPr lang="en-US" sz="2000" dirty="0"/>
              <a:t> , even a single interaction with an atomic electron can change the incoming particle energy substantially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Moreover, the positron also can </a:t>
            </a:r>
            <a:r>
              <a:rPr lang="en-US" sz="2000" i="1" dirty="0"/>
              <a:t>annihilate</a:t>
            </a:r>
            <a:r>
              <a:rPr lang="en-US" sz="2000" dirty="0"/>
              <a:t> with an atomic electron</a:t>
            </a:r>
          </a:p>
          <a:p>
            <a:endParaRPr lang="en-US" sz="2000" dirty="0"/>
          </a:p>
          <a:p>
            <a:r>
              <a:rPr lang="en-US" sz="2400" dirty="0"/>
              <a:t>So we get a different </a:t>
            </a:r>
            <a:r>
              <a:rPr lang="en-US" sz="2400" dirty="0" err="1"/>
              <a:t>dE</a:t>
            </a:r>
            <a:r>
              <a:rPr lang="en-US" sz="2400" dirty="0"/>
              <a:t>/dx for e</a:t>
            </a:r>
            <a:r>
              <a:rPr lang="en-US" sz="2400" baseline="30000" dirty="0"/>
              <a:t>-</a:t>
            </a:r>
            <a:r>
              <a:rPr lang="en-US" sz="2400" dirty="0"/>
              <a:t> and e</a:t>
            </a:r>
            <a:r>
              <a:rPr lang="en-US" sz="2400" baseline="30000" dirty="0"/>
              <a:t>+</a:t>
            </a:r>
          </a:p>
          <a:p>
            <a:endParaRPr lang="en-US" sz="2400" baseline="30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Electron </a:t>
            </a:r>
            <a:r>
              <a:rPr lang="en-US" sz="2000" i="1" dirty="0"/>
              <a:t>Moller scattering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i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i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i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Positron </a:t>
            </a:r>
            <a:r>
              <a:rPr lang="en-US" sz="2000" dirty="0" err="1"/>
              <a:t>Bhabba</a:t>
            </a:r>
            <a:r>
              <a:rPr lang="en-US" sz="2000" dirty="0"/>
              <a:t> scattering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48B9DF-EFC9-A569-0BB0-B37BC5E13E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466" b="8568"/>
          <a:stretch/>
        </p:blipFill>
        <p:spPr>
          <a:xfrm>
            <a:off x="7532449" y="4013860"/>
            <a:ext cx="4338009" cy="21426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9F81FD-6A87-4703-6DD4-FDEF0656C5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4521" y="4533248"/>
            <a:ext cx="5524500" cy="1016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5F73E3-CEDA-A8C4-316F-CC8B48024F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1450" y="5987141"/>
            <a:ext cx="5041900" cy="8382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8644F99-5068-617E-7D32-79387405F087}"/>
                  </a:ext>
                </a:extLst>
              </p14:cNvPr>
              <p14:cNvContentPartPr/>
              <p14:nvPr/>
            </p14:nvContentPartPr>
            <p14:xfrm>
              <a:off x="5106736" y="5192079"/>
              <a:ext cx="1530720" cy="1069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8644F99-5068-617E-7D32-79387405F08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89096" y="5174439"/>
                <a:ext cx="156636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796DDBA-5687-6390-924F-2C5BC9A86EB8}"/>
                  </a:ext>
                </a:extLst>
              </p14:cNvPr>
              <p14:cNvContentPartPr/>
              <p14:nvPr/>
            </p14:nvContentPartPr>
            <p14:xfrm>
              <a:off x="4982176" y="6588159"/>
              <a:ext cx="1272600" cy="662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796DDBA-5687-6390-924F-2C5BC9A86EB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964536" y="6570159"/>
                <a:ext cx="1308240" cy="10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989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8126E-2F74-E940-D3FF-AF8237DBD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AAC70E3-9E74-2EA8-ACE1-A5688E94AED8}"/>
              </a:ext>
            </a:extLst>
          </p:cNvPr>
          <p:cNvGraphicFramePr>
            <a:graphicFrameLocks/>
          </p:cNvGraphicFramePr>
          <p:nvPr/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39943100-46C8-3A10-FB83-D7B421698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566296"/>
            <a:ext cx="10460990" cy="585422"/>
          </a:xfrm>
        </p:spPr>
        <p:txBody>
          <a:bodyPr>
            <a:normAutofit/>
          </a:bodyPr>
          <a:lstStyle/>
          <a:p>
            <a:r>
              <a:rPr lang="en-US" sz="3600" dirty="0"/>
              <a:t>Energy Loss by Electrons and Positrons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2605B6-D8AB-B7C8-7A8F-89950DA07A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5264" y="1226109"/>
            <a:ext cx="7418222" cy="559923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C537C7-C0F6-9A20-0B9A-E5CBD24CAE05}"/>
              </a:ext>
            </a:extLst>
          </p:cNvPr>
          <p:cNvCxnSpPr/>
          <p:nvPr/>
        </p:nvCxnSpPr>
        <p:spPr>
          <a:xfrm>
            <a:off x="2764971" y="5704115"/>
            <a:ext cx="643345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D703E0-C9D4-2D6D-1B39-8422B96EE76E}"/>
              </a:ext>
            </a:extLst>
          </p:cNvPr>
          <p:cNvCxnSpPr>
            <a:cxnSpLocks/>
          </p:cNvCxnSpPr>
          <p:nvPr/>
        </p:nvCxnSpPr>
        <p:spPr>
          <a:xfrm>
            <a:off x="2155371" y="5910945"/>
            <a:ext cx="53557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829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/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607576"/>
            <a:ext cx="10938428" cy="679357"/>
          </a:xfrm>
        </p:spPr>
        <p:txBody>
          <a:bodyPr>
            <a:normAutofit/>
          </a:bodyPr>
          <a:lstStyle/>
          <a:p>
            <a:r>
              <a:rPr lang="en-US" sz="3000" i="1" dirty="0"/>
              <a:t>Bremsstrahlung</a:t>
            </a:r>
            <a:r>
              <a:rPr lang="en-US" sz="3000" dirty="0"/>
              <a:t> energy loss for Electrons and Positrons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46D6C-3A77-1F6E-916E-D4991A22336F}"/>
              </a:ext>
            </a:extLst>
          </p:cNvPr>
          <p:cNvSpPr txBox="1">
            <a:spLocks/>
          </p:cNvSpPr>
          <p:nvPr/>
        </p:nvSpPr>
        <p:spPr>
          <a:xfrm>
            <a:off x="681143" y="1352831"/>
            <a:ext cx="10099746" cy="13666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Charged particles emit EM radiation when </a:t>
            </a:r>
            <a:r>
              <a:rPr lang="en-US" sz="2400" i="1" u="sng" dirty="0"/>
              <a:t>accelerated in an electric field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i="1" dirty="0"/>
              <a:t>e.g. </a:t>
            </a:r>
            <a:r>
              <a:rPr lang="en-US" sz="2400" dirty="0"/>
              <a:t>a particle slowing down due to </a:t>
            </a:r>
            <a:r>
              <a:rPr lang="en-US" sz="2400" dirty="0" err="1"/>
              <a:t>dE</a:t>
            </a:r>
            <a:r>
              <a:rPr lang="en-US" sz="2400" dirty="0"/>
              <a:t>/dx in the electric field of a nucleus</a:t>
            </a:r>
          </a:p>
          <a:p>
            <a:pPr lvl="1"/>
            <a:r>
              <a:rPr lang="en-US" sz="2000" dirty="0"/>
              <a:t>For photons of wave-number </a:t>
            </a:r>
            <a:r>
              <a:rPr lang="en-US" sz="2000" i="1" dirty="0"/>
              <a:t>k</a:t>
            </a:r>
            <a:r>
              <a:rPr lang="en-US" sz="2000" dirty="0"/>
              <a:t>, bremsstrahlung cross section is:</a:t>
            </a:r>
          </a:p>
          <a:p>
            <a:pPr lvl="1"/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41C760-05F1-6DBE-BB2A-4AF7700528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5192" y="2676127"/>
            <a:ext cx="5067300" cy="7874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06D3642-14A8-969E-932B-F8135BD9F8A5}"/>
              </a:ext>
            </a:extLst>
          </p:cNvPr>
          <p:cNvGrpSpPr/>
          <p:nvPr/>
        </p:nvGrpSpPr>
        <p:grpSpPr>
          <a:xfrm>
            <a:off x="681143" y="3078793"/>
            <a:ext cx="4816120" cy="1122826"/>
            <a:chOff x="-411387" y="3387553"/>
            <a:chExt cx="4816120" cy="112282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0854AAC-A25D-93DF-FDA0-BC9B11CF1A12}"/>
                </a:ext>
              </a:extLst>
            </p:cNvPr>
            <p:cNvSpPr/>
            <p:nvPr/>
          </p:nvSpPr>
          <p:spPr>
            <a:xfrm>
              <a:off x="3992137" y="3387553"/>
              <a:ext cx="412596" cy="37040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717ECBC-D626-4FAE-68D3-C20A64BA8B52}"/>
                </a:ext>
              </a:extLst>
            </p:cNvPr>
            <p:cNvCxnSpPr>
              <a:cxnSpLocks/>
            </p:cNvCxnSpPr>
            <p:nvPr/>
          </p:nvCxnSpPr>
          <p:spPr>
            <a:xfrm rot="120000">
              <a:off x="4198435" y="3757961"/>
              <a:ext cx="27877" cy="406730"/>
            </a:xfrm>
            <a:prstGeom prst="line">
              <a:avLst/>
            </a:prstGeom>
            <a:ln>
              <a:solidFill>
                <a:srgbClr val="FF0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BF27AF5-00C3-2E99-F423-DBDBF71F70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47171" y="4165054"/>
              <a:ext cx="362415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0B41040-DA3B-D437-3CB1-5343DFC82287}"/>
                    </a:ext>
                  </a:extLst>
                </p:cNvPr>
                <p:cNvSpPr txBox="1"/>
                <p:nvPr/>
              </p:nvSpPr>
              <p:spPr>
                <a:xfrm>
                  <a:off x="-411387" y="3864048"/>
                  <a:ext cx="424740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Scales as 1/(mass of incoming particle)</a:t>
                  </a:r>
                  <a:r>
                    <a:rPr lang="en-US" baseline="30000" dirty="0">
                      <a:solidFill>
                        <a:srgbClr val="FF0000"/>
                      </a:solidFill>
                    </a:rPr>
                    <a:t>2</a:t>
                  </a:r>
                </a:p>
                <a:p>
                  <a:r>
                    <a:rPr lang="en-US" dirty="0">
                      <a:solidFill>
                        <a:srgbClr val="FF0000"/>
                      </a:solidFill>
                    </a:rPr>
                    <a:t>[m(</a:t>
                  </a: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dirty="0">
                      <a:solidFill>
                        <a:srgbClr val="FF0000"/>
                      </a:solidFill>
                    </a:rPr>
                    <a:t>)/m(e)]</a:t>
                  </a:r>
                  <a:r>
                    <a:rPr lang="en-US" baseline="30000" dirty="0">
                      <a:solidFill>
                        <a:srgbClr val="FF0000"/>
                      </a:solidFill>
                    </a:rPr>
                    <a:t>2</a:t>
                  </a:r>
                  <a:r>
                    <a:rPr lang="en-US" dirty="0">
                      <a:solidFill>
                        <a:srgbClr val="FF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a14:m>
                  <a:r>
                    <a:rPr lang="en-US" dirty="0">
                      <a:solidFill>
                        <a:srgbClr val="FF0000"/>
                      </a:solidFill>
                    </a:rPr>
                    <a:t> 40,000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0B41040-DA3B-D437-3CB1-5343DFC822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11387" y="3864048"/>
                  <a:ext cx="4247408" cy="646331"/>
                </a:xfrm>
                <a:prstGeom prst="rect">
                  <a:avLst/>
                </a:prstGeom>
                <a:blipFill>
                  <a:blip r:embed="rId8"/>
                  <a:stretch>
                    <a:fillRect l="-1194" t="-3846" b="-13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110AE8-D9E1-863B-2BE9-DB1CA1654B5B}"/>
              </a:ext>
            </a:extLst>
          </p:cNvPr>
          <p:cNvGrpSpPr/>
          <p:nvPr/>
        </p:nvGrpSpPr>
        <p:grpSpPr>
          <a:xfrm>
            <a:off x="6033681" y="3086937"/>
            <a:ext cx="4202848" cy="1145192"/>
            <a:chOff x="4941151" y="3395697"/>
            <a:chExt cx="4042864" cy="114519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E2CFAA7-10A1-CFF7-10D3-A2AB02799705}"/>
                </a:ext>
              </a:extLst>
            </p:cNvPr>
            <p:cNvSpPr/>
            <p:nvPr/>
          </p:nvSpPr>
          <p:spPr>
            <a:xfrm>
              <a:off x="4941151" y="3395697"/>
              <a:ext cx="412596" cy="36799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16B51E1-4FD9-C981-843A-6BC51992002E}"/>
                </a:ext>
              </a:extLst>
            </p:cNvPr>
            <p:cNvCxnSpPr>
              <a:cxnSpLocks/>
            </p:cNvCxnSpPr>
            <p:nvPr/>
          </p:nvCxnSpPr>
          <p:spPr>
            <a:xfrm rot="120000">
              <a:off x="5144423" y="3752140"/>
              <a:ext cx="27877" cy="406730"/>
            </a:xfrm>
            <a:prstGeom prst="line">
              <a:avLst/>
            </a:prstGeom>
            <a:ln>
              <a:solidFill>
                <a:srgbClr val="FF0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66EF0D4-AB67-9AFB-FB39-DF00367B5163}"/>
                </a:ext>
              </a:extLst>
            </p:cNvPr>
            <p:cNvCxnSpPr>
              <a:cxnSpLocks/>
            </p:cNvCxnSpPr>
            <p:nvPr/>
          </p:nvCxnSpPr>
          <p:spPr>
            <a:xfrm>
              <a:off x="5179389" y="4159233"/>
              <a:ext cx="410735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635810-24E2-AA4E-EE7C-D27A42E0424E}"/>
                </a:ext>
              </a:extLst>
            </p:cNvPr>
            <p:cNvSpPr txBox="1"/>
            <p:nvPr/>
          </p:nvSpPr>
          <p:spPr>
            <a:xfrm>
              <a:off x="5590123" y="3894558"/>
              <a:ext cx="33938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The cross-section drops off with increasing photon energy as 1/</a:t>
              </a:r>
              <a:r>
                <a:rPr lang="en-US" i="1" dirty="0">
                  <a:solidFill>
                    <a:srgbClr val="FF0000"/>
                  </a:solidFill>
                </a:rPr>
                <a:t>k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AC518E-F292-42AF-2F71-9E7B3030C707}"/>
              </a:ext>
            </a:extLst>
          </p:cNvPr>
          <p:cNvGrpSpPr/>
          <p:nvPr/>
        </p:nvGrpSpPr>
        <p:grpSpPr>
          <a:xfrm>
            <a:off x="4495332" y="2818013"/>
            <a:ext cx="5472411" cy="2113761"/>
            <a:chOff x="3402802" y="3126773"/>
            <a:chExt cx="5472411" cy="211376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4A4A3F6-4AB9-F7DB-5142-57117EFD3087}"/>
                </a:ext>
              </a:extLst>
            </p:cNvPr>
            <p:cNvSpPr/>
            <p:nvPr/>
          </p:nvSpPr>
          <p:spPr>
            <a:xfrm>
              <a:off x="3402802" y="3126773"/>
              <a:ext cx="433217" cy="463919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49632D1-43F0-45F8-912B-512226F00A01}"/>
                </a:ext>
              </a:extLst>
            </p:cNvPr>
            <p:cNvCxnSpPr>
              <a:cxnSpLocks/>
            </p:cNvCxnSpPr>
            <p:nvPr/>
          </p:nvCxnSpPr>
          <p:spPr>
            <a:xfrm>
              <a:off x="3732547" y="3590692"/>
              <a:ext cx="1414902" cy="1405054"/>
            </a:xfrm>
            <a:prstGeom prst="line">
              <a:avLst/>
            </a:prstGeom>
            <a:ln>
              <a:solidFill>
                <a:srgbClr val="FF0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3761B70-12F0-90A2-2FF3-9E02D2467D3C}"/>
                </a:ext>
              </a:extLst>
            </p:cNvPr>
            <p:cNvCxnSpPr>
              <a:cxnSpLocks/>
            </p:cNvCxnSpPr>
            <p:nvPr/>
          </p:nvCxnSpPr>
          <p:spPr>
            <a:xfrm>
              <a:off x="5148379" y="4991857"/>
              <a:ext cx="410735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60BB2A2-BEF6-18E0-414C-F43DE1C02C30}"/>
                </a:ext>
              </a:extLst>
            </p:cNvPr>
            <p:cNvSpPr txBox="1"/>
            <p:nvPr/>
          </p:nvSpPr>
          <p:spPr>
            <a:xfrm>
              <a:off x="5615804" y="4594203"/>
              <a:ext cx="32594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Heavy elements are more efficient at producing </a:t>
              </a:r>
              <a:r>
                <a:rPr lang="en-US" dirty="0" err="1">
                  <a:solidFill>
                    <a:srgbClr val="FF0000"/>
                  </a:solidFill>
                </a:rPr>
                <a:t>brems</a:t>
              </a:r>
              <a:r>
                <a:rPr lang="en-US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E0544A45-F393-1452-8B77-2B6B1768BE0A}"/>
              </a:ext>
            </a:extLst>
          </p:cNvPr>
          <p:cNvSpPr txBox="1">
            <a:spLocks/>
          </p:cNvSpPr>
          <p:nvPr/>
        </p:nvSpPr>
        <p:spPr>
          <a:xfrm>
            <a:off x="681143" y="5210959"/>
            <a:ext cx="10460990" cy="12232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Because of 1/M</a:t>
            </a:r>
            <a:r>
              <a:rPr lang="en-US" sz="2400" baseline="30000" dirty="0"/>
              <a:t>2</a:t>
            </a:r>
            <a:r>
              <a:rPr lang="en-US" sz="2400" dirty="0"/>
              <a:t> dependence, </a:t>
            </a:r>
            <a:r>
              <a:rPr lang="en-US" sz="2400" b="1" dirty="0"/>
              <a:t>really only matters for electrons/positrons</a:t>
            </a:r>
            <a:br>
              <a:rPr lang="en-US" sz="2400" b="1" dirty="0"/>
            </a:br>
            <a:r>
              <a:rPr lang="en-US" sz="2400" dirty="0"/>
              <a:t>in most scenarios</a:t>
            </a:r>
            <a:endParaRPr lang="en-US" sz="2000" b="1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456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/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701511"/>
            <a:ext cx="10460990" cy="585422"/>
          </a:xfrm>
        </p:spPr>
        <p:txBody>
          <a:bodyPr>
            <a:normAutofit/>
          </a:bodyPr>
          <a:lstStyle/>
          <a:p>
            <a:r>
              <a:rPr lang="en-US" sz="3600" dirty="0"/>
              <a:t>Electron and Positron </a:t>
            </a:r>
            <a:r>
              <a:rPr lang="en-US" sz="3600" i="1" dirty="0"/>
              <a:t>Bremsstrahlung</a:t>
            </a:r>
            <a:endParaRPr lang="en-US" sz="36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46D6C-3A77-1F6E-916E-D4991A22336F}"/>
              </a:ext>
            </a:extLst>
          </p:cNvPr>
          <p:cNvSpPr txBox="1">
            <a:spLocks/>
          </p:cNvSpPr>
          <p:nvPr/>
        </p:nvSpPr>
        <p:spPr>
          <a:xfrm>
            <a:off x="681143" y="1352831"/>
            <a:ext cx="10099746" cy="13666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Charged particles emit EM radiation when </a:t>
            </a:r>
            <a:r>
              <a:rPr lang="en-US" sz="2400" i="1" u="sng" dirty="0"/>
              <a:t>accelerated in an electric field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i="1" dirty="0"/>
              <a:t>e.g. </a:t>
            </a:r>
            <a:r>
              <a:rPr lang="en-US" sz="2400" dirty="0"/>
              <a:t>a particle slowing down due to </a:t>
            </a:r>
            <a:r>
              <a:rPr lang="en-US" sz="2400" dirty="0" err="1"/>
              <a:t>dE</a:t>
            </a:r>
            <a:r>
              <a:rPr lang="en-US" sz="2400" dirty="0"/>
              <a:t>/dx </a:t>
            </a:r>
            <a:br>
              <a:rPr lang="en-US" sz="2400" dirty="0"/>
            </a:br>
            <a:r>
              <a:rPr lang="en-US" sz="2400" dirty="0"/>
              <a:t>in the electric field of a nucleus</a:t>
            </a:r>
            <a:br>
              <a:rPr lang="en-US" sz="2400" dirty="0"/>
            </a:br>
            <a:endParaRPr lang="en-US" sz="2400" dirty="0"/>
          </a:p>
          <a:p>
            <a:pPr marL="0" indent="0">
              <a:buNone/>
            </a:pPr>
            <a:br>
              <a:rPr lang="en-US" sz="2000" dirty="0"/>
            </a:br>
            <a:r>
              <a:rPr lang="en-US" sz="2000" dirty="0"/>
              <a:t>For photons of wave-number </a:t>
            </a:r>
            <a:r>
              <a:rPr lang="en-US" sz="2000" i="1" dirty="0"/>
              <a:t>k</a:t>
            </a:r>
            <a:r>
              <a:rPr lang="en-US" sz="2000" dirty="0"/>
              <a:t>, bremsstrahlung cross section is: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41C760-05F1-6DBE-BB2A-4AF7700528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8913" y="3602399"/>
            <a:ext cx="5067300" cy="7874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06D3642-14A8-969E-932B-F8135BD9F8A5}"/>
              </a:ext>
            </a:extLst>
          </p:cNvPr>
          <p:cNvGrpSpPr/>
          <p:nvPr/>
        </p:nvGrpSpPr>
        <p:grpSpPr>
          <a:xfrm>
            <a:off x="700640" y="4005065"/>
            <a:ext cx="3870344" cy="1399825"/>
            <a:chOff x="534389" y="3387553"/>
            <a:chExt cx="3870344" cy="139982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0854AAC-A25D-93DF-FDA0-BC9B11CF1A12}"/>
                </a:ext>
              </a:extLst>
            </p:cNvPr>
            <p:cNvSpPr/>
            <p:nvPr/>
          </p:nvSpPr>
          <p:spPr>
            <a:xfrm>
              <a:off x="3992137" y="3387553"/>
              <a:ext cx="412596" cy="37040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717ECBC-D626-4FAE-68D3-C20A64BA8B52}"/>
                </a:ext>
              </a:extLst>
            </p:cNvPr>
            <p:cNvCxnSpPr>
              <a:cxnSpLocks/>
            </p:cNvCxnSpPr>
            <p:nvPr/>
          </p:nvCxnSpPr>
          <p:spPr>
            <a:xfrm rot="120000">
              <a:off x="4198435" y="3757961"/>
              <a:ext cx="27877" cy="406730"/>
            </a:xfrm>
            <a:prstGeom prst="line">
              <a:avLst/>
            </a:prstGeom>
            <a:ln>
              <a:solidFill>
                <a:srgbClr val="FF0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BF27AF5-00C3-2E99-F423-DBDBF71F70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47171" y="4165054"/>
              <a:ext cx="362415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0B41040-DA3B-D437-3CB1-5343DFC82287}"/>
                    </a:ext>
                  </a:extLst>
                </p:cNvPr>
                <p:cNvSpPr txBox="1"/>
                <p:nvPr/>
              </p:nvSpPr>
              <p:spPr>
                <a:xfrm>
                  <a:off x="534389" y="3864048"/>
                  <a:ext cx="3301632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Scales  as </a:t>
                  </a:r>
                  <a:br>
                    <a:rPr lang="en-US" dirty="0">
                      <a:solidFill>
                        <a:srgbClr val="FF0000"/>
                      </a:solidFill>
                    </a:rPr>
                  </a:br>
                  <a:r>
                    <a:rPr lang="en-US" dirty="0">
                      <a:solidFill>
                        <a:srgbClr val="FF0000"/>
                      </a:solidFill>
                    </a:rPr>
                    <a:t>1/(mass of incoming particle)</a:t>
                  </a:r>
                  <a:r>
                    <a:rPr lang="en-US" baseline="30000" dirty="0">
                      <a:solidFill>
                        <a:srgbClr val="FF0000"/>
                      </a:solidFill>
                    </a:rPr>
                    <a:t>2</a:t>
                  </a:r>
                </a:p>
                <a:p>
                  <a:r>
                    <a:rPr lang="en-US" dirty="0">
                      <a:solidFill>
                        <a:srgbClr val="FF0000"/>
                      </a:solidFill>
                    </a:rPr>
                    <a:t>[m(</a:t>
                  </a: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dirty="0">
                      <a:solidFill>
                        <a:srgbClr val="FF0000"/>
                      </a:solidFill>
                    </a:rPr>
                    <a:t>)/m(e)]</a:t>
                  </a:r>
                  <a:r>
                    <a:rPr lang="en-US" baseline="30000" dirty="0">
                      <a:solidFill>
                        <a:srgbClr val="FF0000"/>
                      </a:solidFill>
                    </a:rPr>
                    <a:t>2</a:t>
                  </a:r>
                  <a:r>
                    <a:rPr lang="en-US" dirty="0">
                      <a:solidFill>
                        <a:srgbClr val="FF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a14:m>
                  <a:r>
                    <a:rPr lang="en-US" dirty="0">
                      <a:solidFill>
                        <a:srgbClr val="FF0000"/>
                      </a:solidFill>
                    </a:rPr>
                    <a:t> 40,000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0B41040-DA3B-D437-3CB1-5343DFC822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389" y="3864048"/>
                  <a:ext cx="3301632" cy="923330"/>
                </a:xfrm>
                <a:prstGeom prst="rect">
                  <a:avLst/>
                </a:prstGeom>
                <a:blipFill>
                  <a:blip r:embed="rId8"/>
                  <a:stretch>
                    <a:fillRect l="-1533" t="-2703" b="-94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110AE8-D9E1-863B-2BE9-DB1CA1654B5B}"/>
              </a:ext>
            </a:extLst>
          </p:cNvPr>
          <p:cNvGrpSpPr/>
          <p:nvPr/>
        </p:nvGrpSpPr>
        <p:grpSpPr>
          <a:xfrm>
            <a:off x="5107402" y="4013209"/>
            <a:ext cx="3656587" cy="932835"/>
            <a:chOff x="4941151" y="3395697"/>
            <a:chExt cx="3517397" cy="93283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E2CFAA7-10A1-CFF7-10D3-A2AB02799705}"/>
                </a:ext>
              </a:extLst>
            </p:cNvPr>
            <p:cNvSpPr/>
            <p:nvPr/>
          </p:nvSpPr>
          <p:spPr>
            <a:xfrm>
              <a:off x="4941151" y="3395697"/>
              <a:ext cx="412596" cy="36799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16B51E1-4FD9-C981-843A-6BC51992002E}"/>
                </a:ext>
              </a:extLst>
            </p:cNvPr>
            <p:cNvCxnSpPr>
              <a:cxnSpLocks/>
            </p:cNvCxnSpPr>
            <p:nvPr/>
          </p:nvCxnSpPr>
          <p:spPr>
            <a:xfrm rot="120000">
              <a:off x="5144423" y="3752140"/>
              <a:ext cx="27877" cy="406730"/>
            </a:xfrm>
            <a:prstGeom prst="line">
              <a:avLst/>
            </a:prstGeom>
            <a:ln>
              <a:solidFill>
                <a:srgbClr val="FF0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66EF0D4-AB67-9AFB-FB39-DF00367B5163}"/>
                </a:ext>
              </a:extLst>
            </p:cNvPr>
            <p:cNvCxnSpPr>
              <a:cxnSpLocks/>
            </p:cNvCxnSpPr>
            <p:nvPr/>
          </p:nvCxnSpPr>
          <p:spPr>
            <a:xfrm>
              <a:off x="5179389" y="4159233"/>
              <a:ext cx="410735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635810-24E2-AA4E-EE7C-D27A42E0424E}"/>
                </a:ext>
              </a:extLst>
            </p:cNvPr>
            <p:cNvSpPr txBox="1"/>
            <p:nvPr/>
          </p:nvSpPr>
          <p:spPr>
            <a:xfrm>
              <a:off x="5580930" y="3682201"/>
              <a:ext cx="28776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Cross-section falls as 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1/k with increasing </a:t>
              </a:r>
              <a:r>
                <a:rPr lang="en-US" dirty="0">
                  <a:solidFill>
                    <a:srgbClr val="FF0000"/>
                  </a:solidFill>
                  <a:latin typeface="Symbol" pitchFamily="2" charset="2"/>
                </a:rPr>
                <a:t>g</a:t>
              </a:r>
              <a:r>
                <a:rPr lang="en-US" dirty="0">
                  <a:solidFill>
                    <a:srgbClr val="FF0000"/>
                  </a:solidFill>
                </a:rPr>
                <a:t> energy </a:t>
              </a:r>
              <a:endParaRPr lang="en-US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AC518E-F292-42AF-2F71-9E7B3030C707}"/>
              </a:ext>
            </a:extLst>
          </p:cNvPr>
          <p:cNvGrpSpPr/>
          <p:nvPr/>
        </p:nvGrpSpPr>
        <p:grpSpPr>
          <a:xfrm>
            <a:off x="3569053" y="3744285"/>
            <a:ext cx="5472411" cy="2113761"/>
            <a:chOff x="3402802" y="3126773"/>
            <a:chExt cx="5472411" cy="211376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4A4A3F6-4AB9-F7DB-5142-57117EFD3087}"/>
                </a:ext>
              </a:extLst>
            </p:cNvPr>
            <p:cNvSpPr/>
            <p:nvPr/>
          </p:nvSpPr>
          <p:spPr>
            <a:xfrm>
              <a:off x="3402802" y="3126773"/>
              <a:ext cx="433217" cy="463919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49632D1-43F0-45F8-912B-512226F00A01}"/>
                </a:ext>
              </a:extLst>
            </p:cNvPr>
            <p:cNvCxnSpPr>
              <a:cxnSpLocks/>
            </p:cNvCxnSpPr>
            <p:nvPr/>
          </p:nvCxnSpPr>
          <p:spPr>
            <a:xfrm>
              <a:off x="3732547" y="3590692"/>
              <a:ext cx="1414902" cy="1405054"/>
            </a:xfrm>
            <a:prstGeom prst="line">
              <a:avLst/>
            </a:prstGeom>
            <a:ln>
              <a:solidFill>
                <a:srgbClr val="FF0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3761B70-12F0-90A2-2FF3-9E02D2467D3C}"/>
                </a:ext>
              </a:extLst>
            </p:cNvPr>
            <p:cNvCxnSpPr>
              <a:cxnSpLocks/>
            </p:cNvCxnSpPr>
            <p:nvPr/>
          </p:nvCxnSpPr>
          <p:spPr>
            <a:xfrm>
              <a:off x="5148379" y="4991857"/>
              <a:ext cx="410735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60BB2A2-BEF6-18E0-414C-F43DE1C02C30}"/>
                </a:ext>
              </a:extLst>
            </p:cNvPr>
            <p:cNvSpPr txBox="1"/>
            <p:nvPr/>
          </p:nvSpPr>
          <p:spPr>
            <a:xfrm>
              <a:off x="5615804" y="4594203"/>
              <a:ext cx="32594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Heavy elements are more efficient at producing </a:t>
              </a:r>
              <a:r>
                <a:rPr lang="en-US" dirty="0" err="1">
                  <a:solidFill>
                    <a:srgbClr val="FF0000"/>
                  </a:solidFill>
                </a:rPr>
                <a:t>brems</a:t>
              </a:r>
              <a:r>
                <a:rPr lang="en-US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E0544A45-F393-1452-8B77-2B6B1768BE0A}"/>
              </a:ext>
            </a:extLst>
          </p:cNvPr>
          <p:cNvSpPr txBox="1">
            <a:spLocks/>
          </p:cNvSpPr>
          <p:nvPr/>
        </p:nvSpPr>
        <p:spPr>
          <a:xfrm>
            <a:off x="700640" y="5915749"/>
            <a:ext cx="10460990" cy="7924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Because of 1/M</a:t>
            </a:r>
            <a:r>
              <a:rPr lang="en-US" sz="2400" baseline="30000" dirty="0"/>
              <a:t>2</a:t>
            </a:r>
            <a:r>
              <a:rPr lang="en-US" sz="2400" dirty="0"/>
              <a:t> dependence, </a:t>
            </a:r>
            <a:r>
              <a:rPr lang="en-US" sz="2400" b="1" dirty="0"/>
              <a:t>really only matters for electrons/positrons </a:t>
            </a:r>
            <a:br>
              <a:rPr lang="en-US" sz="2400" dirty="0"/>
            </a:br>
            <a:r>
              <a:rPr lang="en-US" sz="2400" dirty="0"/>
              <a:t>in most scenarios</a:t>
            </a:r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737C7C-5F8E-DFD6-1C35-6264882972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3097" y="1733298"/>
            <a:ext cx="4178903" cy="201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5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/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701511"/>
            <a:ext cx="10460990" cy="585422"/>
          </a:xfrm>
        </p:spPr>
        <p:txBody>
          <a:bodyPr>
            <a:normAutofit/>
          </a:bodyPr>
          <a:lstStyle/>
          <a:p>
            <a:r>
              <a:rPr lang="en-US" i="1" dirty="0"/>
              <a:t>Bremsstrahlung</a:t>
            </a:r>
            <a:r>
              <a:rPr lang="en-US" dirty="0"/>
              <a:t> energy loss, part deux…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46D6C-3A77-1F6E-916E-D4991A22336F}"/>
              </a:ext>
            </a:extLst>
          </p:cNvPr>
          <p:cNvSpPr txBox="1">
            <a:spLocks/>
          </p:cNvSpPr>
          <p:nvPr/>
        </p:nvSpPr>
        <p:spPr>
          <a:xfrm>
            <a:off x="681143" y="1352832"/>
            <a:ext cx="10099746" cy="5854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F7A145-7AC8-0071-2F42-4B83CA68AF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143" y="2004153"/>
            <a:ext cx="2641600" cy="863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726DD0-E1F7-72D8-7902-95F2A043C4B0}"/>
              </a:ext>
            </a:extLst>
          </p:cNvPr>
          <p:cNvSpPr txBox="1"/>
          <p:nvPr/>
        </p:nvSpPr>
        <p:spPr>
          <a:xfrm>
            <a:off x="598016" y="1414710"/>
            <a:ext cx="60979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Energy loss due to bremsstrahlung is: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4C616503-D3AC-20C0-ED11-8DCFF776C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306" y="1427049"/>
            <a:ext cx="5536352" cy="384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4CDE40-D652-5257-C126-DE3DA77E15E0}"/>
              </a:ext>
            </a:extLst>
          </p:cNvPr>
          <p:cNvSpPr txBox="1"/>
          <p:nvPr/>
        </p:nvSpPr>
        <p:spPr>
          <a:xfrm>
            <a:off x="681143" y="2838652"/>
            <a:ext cx="1166750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where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and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606CB2-93E3-B156-9309-B51A5D2ECF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1768" y="2896361"/>
            <a:ext cx="4203700" cy="495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D3A78C-F0EF-4FD6-823F-4F0EC7824A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5516" y="3387213"/>
            <a:ext cx="1651000" cy="520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48A0B8-C43C-2EFC-20F2-67D069EEC16D}"/>
              </a:ext>
            </a:extLst>
          </p:cNvPr>
          <p:cNvSpPr txBox="1"/>
          <p:nvPr/>
        </p:nvSpPr>
        <p:spPr>
          <a:xfrm>
            <a:off x="575942" y="4499447"/>
            <a:ext cx="7121643" cy="1897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Energy loss </a:t>
            </a:r>
            <a:r>
              <a:rPr lang="en-US" sz="2400" b="1" i="1" dirty="0"/>
              <a:t>increases</a:t>
            </a:r>
            <a:r>
              <a:rPr lang="en-US" sz="2400" dirty="0"/>
              <a:t> with increasing </a:t>
            </a:r>
            <a:r>
              <a:rPr lang="en-US" sz="2400" dirty="0" err="1"/>
              <a:t>E</a:t>
            </a:r>
            <a:r>
              <a:rPr lang="en-US" sz="2400" baseline="-25000" dirty="0" err="1"/>
              <a:t>incoming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Radiation energy losses dominate above </a:t>
            </a:r>
            <a:r>
              <a:rPr lang="en-US" sz="2000" dirty="0" err="1"/>
              <a:t>E</a:t>
            </a:r>
            <a:r>
              <a:rPr lang="en-US" sz="2000" baseline="-25000" dirty="0" err="1"/>
              <a:t>crit</a:t>
            </a:r>
            <a:endParaRPr lang="en-US" sz="2000" baseline="-25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baseline="-25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baseline="-25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baseline="-25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baseline="-25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Lower </a:t>
            </a:r>
            <a:r>
              <a:rPr lang="en-US" sz="2000" dirty="0" err="1"/>
              <a:t>E</a:t>
            </a:r>
            <a:r>
              <a:rPr lang="en-US" sz="2000" baseline="-25000" dirty="0" err="1"/>
              <a:t>crit</a:t>
            </a:r>
            <a:r>
              <a:rPr lang="en-US" sz="2000" baseline="-25000" dirty="0"/>
              <a:t> </a:t>
            </a:r>
            <a:r>
              <a:rPr lang="en-US" sz="2000" dirty="0"/>
              <a:t>for higher Z media. (e.g. lead, tungsten,..)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2D0972-CC1B-4274-9DEB-266DBE7406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92443" y="5274707"/>
            <a:ext cx="22606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080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/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701511"/>
            <a:ext cx="10460990" cy="585422"/>
          </a:xfrm>
        </p:spPr>
        <p:txBody>
          <a:bodyPr>
            <a:normAutofit/>
          </a:bodyPr>
          <a:lstStyle/>
          <a:p>
            <a:r>
              <a:rPr lang="en-US" sz="3600" dirty="0"/>
              <a:t>Radiation length:  L</a:t>
            </a:r>
            <a:r>
              <a:rPr lang="en-US" sz="3600" baseline="-25000" dirty="0"/>
              <a:t>R</a:t>
            </a:r>
            <a:r>
              <a:rPr lang="en-US" sz="3600" dirty="0"/>
              <a:t> (or X</a:t>
            </a:r>
            <a:r>
              <a:rPr lang="en-US" sz="3600" baseline="-25000" dirty="0"/>
              <a:t>0</a:t>
            </a:r>
            <a:r>
              <a:rPr lang="en-US" sz="3600" dirty="0"/>
              <a:t>)</a:t>
            </a:r>
            <a:endParaRPr lang="en-US" sz="3600" baseline="-25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46D6C-3A77-1F6E-916E-D4991A22336F}"/>
              </a:ext>
            </a:extLst>
          </p:cNvPr>
          <p:cNvSpPr txBox="1">
            <a:spLocks/>
          </p:cNvSpPr>
          <p:nvPr/>
        </p:nvSpPr>
        <p:spPr>
          <a:xfrm>
            <a:off x="681143" y="1475493"/>
            <a:ext cx="10099746" cy="5854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We can rewrite bremsstrahlung energy loss as: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                      where, 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71BE60-F07B-D8C7-3944-83A2BE99C4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143" y="1938254"/>
            <a:ext cx="2062057" cy="8619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72D4B0D-9AFC-F067-3C6E-27B7CDA782A7}"/>
              </a:ext>
            </a:extLst>
          </p:cNvPr>
          <p:cNvGrpSpPr/>
          <p:nvPr/>
        </p:nvGrpSpPr>
        <p:grpSpPr>
          <a:xfrm>
            <a:off x="4572000" y="2298428"/>
            <a:ext cx="3741934" cy="657160"/>
            <a:chOff x="4572000" y="2075403"/>
            <a:chExt cx="3741934" cy="6571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910AA15-30E5-2B57-1274-7C8151F2C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7462"/>
            <a:stretch/>
          </p:blipFill>
          <p:spPr>
            <a:xfrm>
              <a:off x="5142015" y="2075403"/>
              <a:ext cx="3171919" cy="65716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8D02909-2CF3-D0C8-00E6-D1830989D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72000" y="2158258"/>
              <a:ext cx="643165" cy="412778"/>
            </a:xfrm>
            <a:prstGeom prst="rect">
              <a:avLst/>
            </a:prstGeom>
          </p:spPr>
        </p:pic>
      </p:grp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2279B75-34F0-5067-4F34-C091CEA45149}"/>
              </a:ext>
            </a:extLst>
          </p:cNvPr>
          <p:cNvSpPr txBox="1">
            <a:spLocks/>
          </p:cNvSpPr>
          <p:nvPr/>
        </p:nvSpPr>
        <p:spPr>
          <a:xfrm>
            <a:off x="681143" y="3433847"/>
            <a:ext cx="10099746" cy="5854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Solving the simple ODE, one gets: 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6EF1C3-A0DE-3169-D92F-71CA55FB96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1016" y="3366655"/>
            <a:ext cx="3454400" cy="5969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22FB341-77D1-B107-E7DD-D3E2DE7AFE50}"/>
              </a:ext>
            </a:extLst>
          </p:cNvPr>
          <p:cNvSpPr txBox="1">
            <a:spLocks/>
          </p:cNvSpPr>
          <p:nvPr/>
        </p:nvSpPr>
        <p:spPr>
          <a:xfrm>
            <a:off x="681143" y="4533654"/>
            <a:ext cx="10099746" cy="8583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X</a:t>
            </a:r>
            <a:r>
              <a:rPr lang="en-US" sz="2400" baseline="-25000" dirty="0"/>
              <a:t>0</a:t>
            </a:r>
            <a:r>
              <a:rPr lang="en-US" sz="2400" dirty="0"/>
              <a:t> is the </a:t>
            </a:r>
            <a:r>
              <a:rPr lang="en-US" sz="2400" i="1" dirty="0"/>
              <a:t>radiation length, </a:t>
            </a:r>
            <a:r>
              <a:rPr lang="en-US" sz="2400" dirty="0"/>
              <a:t>where on average the incoming particle energy is reduced by a factor 1/e due to bremsstrahlung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2645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/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555155"/>
            <a:ext cx="10460990" cy="585422"/>
          </a:xfrm>
        </p:spPr>
        <p:txBody>
          <a:bodyPr>
            <a:normAutofit/>
          </a:bodyPr>
          <a:lstStyle/>
          <a:p>
            <a:r>
              <a:rPr lang="en-US" sz="3600" dirty="0"/>
              <a:t>Material Properties </a:t>
            </a:r>
            <a:r>
              <a:rPr lang="en-US" sz="3600" i="1" dirty="0"/>
              <a:t>vis a vis </a:t>
            </a:r>
            <a:r>
              <a:rPr lang="en-US" sz="3600" dirty="0"/>
              <a:t>Energy Loss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46D6C-3A77-1F6E-916E-D4991A22336F}"/>
              </a:ext>
            </a:extLst>
          </p:cNvPr>
          <p:cNvSpPr txBox="1">
            <a:spLocks/>
          </p:cNvSpPr>
          <p:nvPr/>
        </p:nvSpPr>
        <p:spPr>
          <a:xfrm>
            <a:off x="681143" y="1352832"/>
            <a:ext cx="10099746" cy="5854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8247A7-BB96-3408-5FE1-D30172B011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60000">
            <a:off x="3174221" y="1140033"/>
            <a:ext cx="5115231" cy="56737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A9BD82-641B-63EC-E1DD-5D33DB564B45}"/>
              </a:ext>
            </a:extLst>
          </p:cNvPr>
          <p:cNvSpPr/>
          <p:nvPr/>
        </p:nvSpPr>
        <p:spPr>
          <a:xfrm>
            <a:off x="6460177" y="1472540"/>
            <a:ext cx="1140031" cy="40732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88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88221-AAA2-5308-C376-7BED9A1BA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086" y="1132087"/>
            <a:ext cx="8953827" cy="3390927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What does a (modern)</a:t>
            </a:r>
            <a:br>
              <a:rPr lang="en-US" sz="4400" dirty="0"/>
            </a:br>
            <a:r>
              <a:rPr lang="en-US" sz="4400" dirty="0"/>
              <a:t>Particle Detector</a:t>
            </a:r>
            <a:br>
              <a:rPr lang="en-US" sz="4400" dirty="0"/>
            </a:br>
            <a:r>
              <a:rPr lang="en-US" sz="8000" dirty="0"/>
              <a:t>DO</a:t>
            </a:r>
            <a:br>
              <a:rPr lang="en-US" sz="4400" dirty="0"/>
            </a:br>
            <a:r>
              <a:rPr lang="en-US" sz="4400" dirty="0"/>
              <a:t>exactly?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85A2DDD-FB11-2068-B5D1-91C762A871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5498843"/>
              </p:ext>
            </p:extLst>
          </p:nvPr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DA0952CA-6034-CC66-7956-E0639C505949}"/>
              </a:ext>
            </a:extLst>
          </p:cNvPr>
          <p:cNvSpPr txBox="1">
            <a:spLocks/>
          </p:cNvSpPr>
          <p:nvPr/>
        </p:nvSpPr>
        <p:spPr>
          <a:xfrm>
            <a:off x="773410" y="4621418"/>
            <a:ext cx="10650946" cy="18809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Basically one thing:</a:t>
            </a:r>
          </a:p>
          <a:p>
            <a:pPr lvl="1"/>
            <a:r>
              <a:rPr lang="en-US" dirty="0"/>
              <a:t>Generate and then register a pulse of ionization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Generate a flash of light</a:t>
            </a:r>
          </a:p>
          <a:p>
            <a:pPr lvl="2"/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But then that light must be converted to a pulse of ionization before its registered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737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6221450"/>
              </p:ext>
            </p:extLst>
          </p:nvPr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701511"/>
            <a:ext cx="10460990" cy="585422"/>
          </a:xfrm>
        </p:spPr>
        <p:txBody>
          <a:bodyPr>
            <a:normAutofit/>
          </a:bodyPr>
          <a:lstStyle/>
          <a:p>
            <a:r>
              <a:rPr lang="en-US" dirty="0"/>
              <a:t>Photon Interactions</a:t>
            </a:r>
            <a:endParaRPr lang="en-US" baseline="-25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46D6C-3A77-1F6E-916E-D4991A22336F}"/>
              </a:ext>
            </a:extLst>
          </p:cNvPr>
          <p:cNvSpPr txBox="1">
            <a:spLocks/>
          </p:cNvSpPr>
          <p:nvPr/>
        </p:nvSpPr>
        <p:spPr>
          <a:xfrm>
            <a:off x="681143" y="1285925"/>
            <a:ext cx="6645932" cy="36418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Photons interact with matter in 4 basic ways</a:t>
            </a:r>
            <a:r>
              <a:rPr lang="en-US" sz="2400" dirty="0">
                <a:sym typeface="Wingdings" pitchFamily="2" charset="2"/>
              </a:rPr>
              <a:t> (here ordered by increasing photon energy):</a:t>
            </a:r>
            <a:br>
              <a:rPr lang="en-US" sz="2400" dirty="0">
                <a:sym typeface="Wingdings" pitchFamily="2" charset="2"/>
              </a:rPr>
            </a:br>
            <a:endParaRPr lang="en-US" sz="2400" dirty="0">
              <a:sym typeface="Wingdings" pitchFamily="2" charset="2"/>
            </a:endParaRPr>
          </a:p>
          <a:p>
            <a:pPr lvl="1">
              <a:lnSpc>
                <a:spcPct val="100000"/>
              </a:lnSpc>
            </a:pPr>
            <a:r>
              <a:rPr lang="en-US" sz="2000" b="1" dirty="0">
                <a:sym typeface="Wingdings" pitchFamily="2" charset="2"/>
              </a:rPr>
              <a:t>Photoelectric effect:</a:t>
            </a:r>
            <a:r>
              <a:rPr lang="en-US" sz="2000" dirty="0">
                <a:sym typeface="Wingdings" pitchFamily="2" charset="2"/>
              </a:rPr>
              <a:t> photon </a:t>
            </a:r>
            <a:r>
              <a:rPr lang="en-US" sz="2000" i="1" dirty="0">
                <a:sym typeface="Wingdings" pitchFamily="2" charset="2"/>
              </a:rPr>
              <a:t>absorbed</a:t>
            </a:r>
            <a:r>
              <a:rPr lang="en-US" sz="2000" dirty="0">
                <a:sym typeface="Wingdings" pitchFamily="2" charset="2"/>
              </a:rPr>
              <a:t> by atomic electron, which is then ejected</a:t>
            </a:r>
          </a:p>
          <a:p>
            <a:pPr lvl="1">
              <a:lnSpc>
                <a:spcPct val="100000"/>
              </a:lnSpc>
            </a:pPr>
            <a:r>
              <a:rPr lang="en-US" sz="2000" b="1" dirty="0">
                <a:sym typeface="Wingdings" pitchFamily="2" charset="2"/>
              </a:rPr>
              <a:t>Rayleigh scattering:</a:t>
            </a:r>
            <a:r>
              <a:rPr lang="en-US" sz="2000" dirty="0">
                <a:sym typeface="Wingdings" pitchFamily="2" charset="2"/>
              </a:rPr>
              <a:t> photon scatters </a:t>
            </a:r>
            <a:r>
              <a:rPr lang="en-US" sz="2000" i="1" dirty="0">
                <a:sym typeface="Wingdings" pitchFamily="2" charset="2"/>
              </a:rPr>
              <a:t>coherently </a:t>
            </a:r>
            <a:r>
              <a:rPr lang="en-US" sz="2000" dirty="0">
                <a:sym typeface="Wingdings" pitchFamily="2" charset="2"/>
              </a:rPr>
              <a:t>off all the electrons in an atom</a:t>
            </a:r>
          </a:p>
          <a:p>
            <a:pPr lvl="1">
              <a:lnSpc>
                <a:spcPct val="100000"/>
              </a:lnSpc>
            </a:pPr>
            <a:r>
              <a:rPr lang="en-US" sz="2000" b="1" dirty="0">
                <a:sym typeface="Wingdings" pitchFamily="2" charset="2"/>
              </a:rPr>
              <a:t>Compton Scattering: </a:t>
            </a:r>
            <a:r>
              <a:rPr lang="en-US" sz="2000" dirty="0">
                <a:sym typeface="Wingdings" pitchFamily="2" charset="2"/>
              </a:rPr>
              <a:t>photon scatters </a:t>
            </a:r>
            <a:r>
              <a:rPr lang="en-US" sz="2000" i="1" dirty="0">
                <a:sym typeface="Wingdings" pitchFamily="2" charset="2"/>
              </a:rPr>
              <a:t>incoherently</a:t>
            </a:r>
            <a:r>
              <a:rPr lang="en-US" sz="2000" dirty="0">
                <a:sym typeface="Wingdings" pitchFamily="2" charset="2"/>
              </a:rPr>
              <a:t> off a single atomic electron</a:t>
            </a:r>
          </a:p>
          <a:p>
            <a:pPr lvl="1">
              <a:lnSpc>
                <a:spcPct val="100000"/>
              </a:lnSpc>
            </a:pPr>
            <a:r>
              <a:rPr lang="en-US" sz="2000" b="1" dirty="0">
                <a:sym typeface="Wingdings" pitchFamily="2" charset="2"/>
              </a:rPr>
              <a:t>Pair production: </a:t>
            </a:r>
            <a:r>
              <a:rPr lang="en-US" sz="2000" dirty="0">
                <a:sym typeface="Wingdings" pitchFamily="2" charset="2"/>
              </a:rPr>
              <a:t>For </a:t>
            </a:r>
            <a:r>
              <a:rPr lang="en-US" sz="2000" dirty="0" err="1">
                <a:sym typeface="Wingdings" pitchFamily="2" charset="2"/>
              </a:rPr>
              <a:t>E</a:t>
            </a:r>
            <a:r>
              <a:rPr lang="en-US" sz="2000" baseline="-25000" dirty="0" err="1">
                <a:latin typeface="Symbol" pitchFamily="2" charset="2"/>
                <a:sym typeface="Wingdings" pitchFamily="2" charset="2"/>
              </a:rPr>
              <a:t>g</a:t>
            </a:r>
            <a:r>
              <a:rPr lang="en-US" sz="2000" dirty="0">
                <a:sym typeface="Wingdings" pitchFamily="2" charset="2"/>
              </a:rPr>
              <a:t>&gt;2m</a:t>
            </a:r>
            <a:r>
              <a:rPr lang="en-US" sz="2000" baseline="-25000" dirty="0">
                <a:sym typeface="Wingdings" pitchFamily="2" charset="2"/>
              </a:rPr>
              <a:t>e</a:t>
            </a:r>
            <a:r>
              <a:rPr lang="en-US" sz="2000" dirty="0">
                <a:sym typeface="Wingdings" pitchFamily="2" charset="2"/>
              </a:rPr>
              <a:t>, photon </a:t>
            </a:r>
            <a:r>
              <a:rPr lang="en-US" sz="2000" i="1" dirty="0">
                <a:sym typeface="Wingdings" pitchFamily="2" charset="2"/>
              </a:rPr>
              <a:t>converts into an electron-positron pair</a:t>
            </a:r>
          </a:p>
          <a:p>
            <a:pPr lvl="1">
              <a:lnSpc>
                <a:spcPct val="100000"/>
              </a:lnSpc>
            </a:pPr>
            <a:endParaRPr lang="en-US" sz="2000" b="1" i="1" dirty="0">
              <a:sym typeface="Wingdings" pitchFamily="2" charset="2"/>
            </a:endParaRPr>
          </a:p>
        </p:txBody>
      </p:sp>
      <p:pic>
        <p:nvPicPr>
          <p:cNvPr id="3" name="Picture 2" descr="photon-eloss.tiff">
            <a:extLst>
              <a:ext uri="{FF2B5EF4-FFF2-40B4-BE49-F238E27FC236}">
                <a16:creationId xmlns:a16="http://schemas.microsoft.com/office/drawing/2014/main" id="{3D9A30EF-54A5-453B-55D6-D337C084B1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1984" y="852707"/>
            <a:ext cx="4642039" cy="42200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18A598-E82E-1396-593B-BF8A7D6FBA9E}"/>
              </a:ext>
            </a:extLst>
          </p:cNvPr>
          <p:cNvSpPr txBox="1"/>
          <p:nvPr/>
        </p:nvSpPr>
        <p:spPr>
          <a:xfrm>
            <a:off x="681143" y="5366971"/>
            <a:ext cx="111336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sym typeface="Wingdings" pitchFamily="2" charset="2"/>
              </a:rPr>
              <a:t>n.b. Photon interactions are important as eventually even high-energy particles end up producing photons. </a:t>
            </a:r>
          </a:p>
          <a:p>
            <a:pPr marL="0" indent="0">
              <a:buNone/>
            </a:pPr>
            <a:r>
              <a:rPr lang="en-US" sz="1800" i="1" dirty="0">
                <a:sym typeface="Wingdings" pitchFamily="2" charset="2"/>
              </a:rPr>
              <a:t>(foreshadowing…)</a:t>
            </a:r>
          </a:p>
          <a:p>
            <a:pPr marL="0" indent="0">
              <a:buNone/>
            </a:pPr>
            <a:endParaRPr lang="en-US" i="1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Also, photons are either absorbed (disappear) or scattered by a large angle, largely keeping its energy</a:t>
            </a:r>
          </a:p>
          <a:p>
            <a:pPr lvl="1"/>
            <a:r>
              <a:rPr lang="en-US" dirty="0">
                <a:sym typeface="Wingdings" pitchFamily="2" charset="2"/>
              </a:rPr>
              <a:t>So one usually refers to photon </a:t>
            </a:r>
            <a:r>
              <a:rPr lang="en-US" i="1" dirty="0">
                <a:sym typeface="Wingdings" pitchFamily="2" charset="2"/>
              </a:rPr>
              <a:t>attenuation</a:t>
            </a:r>
            <a:r>
              <a:rPr lang="en-US" dirty="0">
                <a:sym typeface="Wingdings" pitchFamily="2" charset="2"/>
              </a:rPr>
              <a:t> rather than energy loss</a:t>
            </a:r>
          </a:p>
        </p:txBody>
      </p:sp>
    </p:spTree>
    <p:extLst>
      <p:ext uri="{BB962C8B-B14F-4D97-AF65-F5344CB8AC3E}">
        <p14:creationId xmlns:p14="http://schemas.microsoft.com/office/powerpoint/2010/main" val="82346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/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701511"/>
            <a:ext cx="10460990" cy="585422"/>
          </a:xfrm>
        </p:spPr>
        <p:txBody>
          <a:bodyPr>
            <a:normAutofit/>
          </a:bodyPr>
          <a:lstStyle/>
          <a:p>
            <a:r>
              <a:rPr lang="en-US" sz="3600" dirty="0"/>
              <a:t>Rayleigh and Photo-electric effects</a:t>
            </a:r>
            <a:endParaRPr lang="en-US" sz="3600" baseline="-25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46D6C-3A77-1F6E-916E-D4991A22336F}"/>
              </a:ext>
            </a:extLst>
          </p:cNvPr>
          <p:cNvSpPr txBox="1">
            <a:spLocks/>
          </p:cNvSpPr>
          <p:nvPr/>
        </p:nvSpPr>
        <p:spPr>
          <a:xfrm>
            <a:off x="681143" y="1522951"/>
            <a:ext cx="10099746" cy="9153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Rayleigh dominated by very low wavelengths</a:t>
            </a:r>
            <a:r>
              <a:rPr lang="en-US" sz="2400" dirty="0"/>
              <a:t>:    </a:t>
            </a:r>
            <a:br>
              <a:rPr lang="en-US" sz="2400" dirty="0"/>
            </a:br>
            <a:r>
              <a:rPr lang="en-US" sz="2400" dirty="0" err="1">
                <a:latin typeface="Symbol" pitchFamily="2" charset="2"/>
              </a:rPr>
              <a:t>s</a:t>
            </a:r>
            <a:r>
              <a:rPr lang="en-US" sz="2400" baseline="-25000" dirty="0" err="1"/>
              <a:t>R</a:t>
            </a:r>
            <a:r>
              <a:rPr lang="en-US" sz="2400" dirty="0"/>
              <a:t> ~ 1/</a:t>
            </a:r>
            <a:r>
              <a:rPr lang="en-US" sz="2400" dirty="0">
                <a:latin typeface="Symbol" pitchFamily="2" charset="2"/>
              </a:rPr>
              <a:t>l</a:t>
            </a:r>
            <a:r>
              <a:rPr lang="en-US" baseline="30000" dirty="0"/>
              <a:t>4         </a:t>
            </a:r>
            <a:r>
              <a:rPr lang="en-US" sz="2000" b="1" dirty="0">
                <a:solidFill>
                  <a:srgbClr val="00A9FF"/>
                </a:solidFill>
              </a:rPr>
              <a:t>(why the sky is blue)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3E3493-AD57-77C7-A484-68BFD0D39C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7157" y="994222"/>
            <a:ext cx="2230868" cy="21004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6F2E51-9AD8-B606-A40F-BE9C75B7922B}"/>
              </a:ext>
            </a:extLst>
          </p:cNvPr>
          <p:cNvSpPr txBox="1"/>
          <p:nvPr/>
        </p:nvSpPr>
        <p:spPr>
          <a:xfrm>
            <a:off x="681143" y="2798043"/>
            <a:ext cx="6630597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In the Photoelectric effect</a:t>
            </a:r>
            <a:r>
              <a:rPr lang="en-US" sz="2400" dirty="0"/>
              <a:t>, an atomic electron is freed after absorbing a photon  </a:t>
            </a:r>
            <a:r>
              <a:rPr lang="en-US" sz="2400" b="1" i="1" dirty="0" err="1"/>
              <a:t>T</a:t>
            </a:r>
            <a:r>
              <a:rPr lang="en-US" sz="2400" b="1" i="1" baseline="-25000" dirty="0" err="1"/>
              <a:t>e</a:t>
            </a:r>
            <a:r>
              <a:rPr lang="en-US" sz="2400" b="1" i="1" dirty="0"/>
              <a:t> = k - </a:t>
            </a:r>
            <a:r>
              <a:rPr lang="en-US" sz="2400" b="1" i="1" dirty="0" err="1"/>
              <a:t>E</a:t>
            </a:r>
            <a:r>
              <a:rPr lang="en-US" sz="2400" b="1" i="1" baseline="-25000" dirty="0" err="1"/>
              <a:t>bind</a:t>
            </a:r>
            <a:endParaRPr lang="en-US" sz="2400" b="1" i="1" baseline="-25000" dirty="0"/>
          </a:p>
          <a:p>
            <a:pPr lvl="1"/>
            <a:r>
              <a:rPr lang="en-US" sz="2000" dirty="0"/>
              <a:t>where </a:t>
            </a:r>
            <a:r>
              <a:rPr lang="en-US" sz="2000" b="1" i="1" dirty="0" err="1"/>
              <a:t>E</a:t>
            </a:r>
            <a:r>
              <a:rPr lang="en-US" sz="2000" b="1" i="1" baseline="-25000" dirty="0" err="1"/>
              <a:t>bind</a:t>
            </a:r>
            <a:r>
              <a:rPr lang="en-US" sz="2000" dirty="0"/>
              <a:t> is the binding energy of the electron (which depends on the orbital layer: </a:t>
            </a:r>
            <a:r>
              <a:rPr lang="en-US" sz="2000" dirty="0" err="1"/>
              <a:t>k,l,m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pPr lvl="1"/>
            <a:r>
              <a:rPr lang="en-US" sz="2000" dirty="0"/>
              <a:t>This process (</a:t>
            </a:r>
            <a:r>
              <a:rPr lang="el-GR" sz="2000" dirty="0"/>
              <a:t>γ+</a:t>
            </a:r>
            <a:r>
              <a:rPr lang="en-US" sz="2000" dirty="0"/>
              <a:t>e </a:t>
            </a:r>
            <a:r>
              <a:rPr lang="en-US" sz="2000" dirty="0">
                <a:sym typeface="Wingdings" pitchFamily="2" charset="2"/>
              </a:rPr>
              <a:t></a:t>
            </a:r>
            <a:r>
              <a:rPr lang="en-US" sz="2000" dirty="0"/>
              <a:t> e) is not possible for a </a:t>
            </a:r>
            <a:r>
              <a:rPr lang="en-US" sz="2000" i="1" dirty="0"/>
              <a:t>free</a:t>
            </a:r>
            <a:r>
              <a:rPr lang="en-US" sz="2000" dirty="0"/>
              <a:t> electron since it violates momentum conservation</a:t>
            </a:r>
          </a:p>
          <a:p>
            <a:endParaRPr lang="en-US" sz="2000" dirty="0"/>
          </a:p>
          <a:p>
            <a:r>
              <a:rPr lang="en-US" sz="2000" dirty="0"/>
              <a:t>If E</a:t>
            </a:r>
            <a:r>
              <a:rPr lang="el-GR" sz="2000" baseline="-25000" dirty="0"/>
              <a:t>γ</a:t>
            </a:r>
            <a:r>
              <a:rPr lang="en-CA" sz="2000" baseline="-25000" dirty="0"/>
              <a:t> </a:t>
            </a:r>
            <a:r>
              <a:rPr lang="el-GR" sz="2000" dirty="0"/>
              <a:t>&gt; </a:t>
            </a:r>
            <a:r>
              <a:rPr lang="en-US" sz="2000" dirty="0"/>
              <a:t>B</a:t>
            </a:r>
            <a:r>
              <a:rPr lang="en-US" sz="2000" baseline="-25000" dirty="0"/>
              <a:t>K-shell</a:t>
            </a:r>
            <a:r>
              <a:rPr lang="en-US" sz="2000" dirty="0"/>
              <a:t>, the cross section is dominated (80%) absorption in the innermost layer </a:t>
            </a:r>
            <a:r>
              <a:rPr lang="en-US" sz="2000" i="1" dirty="0"/>
              <a:t>k</a:t>
            </a:r>
            <a:r>
              <a:rPr lang="en-US" sz="2000" dirty="0"/>
              <a:t> as the proximity to the nucleus allows easier absorption of the recoil energy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1E7117-7125-3AA1-C752-9D5340193D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9197" y="3429000"/>
            <a:ext cx="4199117" cy="310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/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701511"/>
            <a:ext cx="10460990" cy="585422"/>
          </a:xfrm>
        </p:spPr>
        <p:txBody>
          <a:bodyPr>
            <a:normAutofit/>
          </a:bodyPr>
          <a:lstStyle/>
          <a:p>
            <a:r>
              <a:rPr lang="en-US" sz="3600" dirty="0"/>
              <a:t>Atomic relaxation after P.E.  effect</a:t>
            </a:r>
            <a:endParaRPr lang="en-US" sz="3600" baseline="-25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46D6C-3A77-1F6E-916E-D4991A22336F}"/>
              </a:ext>
            </a:extLst>
          </p:cNvPr>
          <p:cNvSpPr txBox="1">
            <a:spLocks/>
          </p:cNvSpPr>
          <p:nvPr/>
        </p:nvSpPr>
        <p:spPr>
          <a:xfrm>
            <a:off x="681143" y="1352831"/>
            <a:ext cx="7377776" cy="30865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General trend of </a:t>
            </a:r>
            <a:r>
              <a:rPr lang="en-US" sz="2400" dirty="0" err="1"/>
              <a:t>p.e.</a:t>
            </a:r>
            <a:r>
              <a:rPr lang="en-US" sz="2400" dirty="0"/>
              <a:t> cross section is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 err="1">
                <a:latin typeface="Symbol" pitchFamily="2" charset="2"/>
              </a:rPr>
              <a:t>s</a:t>
            </a:r>
            <a:r>
              <a:rPr lang="en-US" sz="2400" baseline="-25000" dirty="0" err="1"/>
              <a:t>p.e</a:t>
            </a:r>
            <a:r>
              <a:rPr lang="en-US" sz="2400" dirty="0"/>
              <a:t>. ~ Z</a:t>
            </a:r>
            <a:r>
              <a:rPr lang="en-US" sz="2400" baseline="30000" dirty="0"/>
              <a:t>5</a:t>
            </a:r>
            <a:r>
              <a:rPr lang="en-US" sz="2400" dirty="0"/>
              <a:t>/E</a:t>
            </a:r>
            <a:r>
              <a:rPr lang="en-US" sz="2400" baseline="-25000" dirty="0">
                <a:latin typeface="Symbol" pitchFamily="2" charset="2"/>
              </a:rPr>
              <a:t>g</a:t>
            </a:r>
            <a:r>
              <a:rPr lang="en-US" sz="2400" baseline="30000" dirty="0"/>
              <a:t>-7/2</a:t>
            </a:r>
            <a:r>
              <a:rPr lang="en-US" sz="2400" dirty="0"/>
              <a:t>   </a:t>
            </a:r>
          </a:p>
          <a:p>
            <a:pPr marL="0" indent="0">
              <a:buNone/>
            </a:pPr>
            <a:r>
              <a:rPr lang="en-US" sz="2000" dirty="0"/>
              <a:t>i.e. dominates at low energies in heavy materials, like lead</a:t>
            </a:r>
          </a:p>
          <a:p>
            <a:pPr marL="0" indent="0">
              <a:buNone/>
            </a:pPr>
            <a:endParaRPr lang="en-US" sz="2000" baseline="30000" dirty="0"/>
          </a:p>
          <a:p>
            <a:pPr marL="0" indent="0">
              <a:buNone/>
            </a:pPr>
            <a:r>
              <a:rPr lang="en-US" sz="2400" dirty="0"/>
              <a:t>Low energy cross sections complicated by electron shell structure</a:t>
            </a:r>
          </a:p>
          <a:p>
            <a:pPr marL="457200" lvl="1" indent="0">
              <a:buNone/>
            </a:pPr>
            <a:r>
              <a:rPr lang="en-US" sz="2000" dirty="0"/>
              <a:t>Cross section jumps way up at each shell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3" name="Picture 2" descr="photon-eloss.tiff">
            <a:extLst>
              <a:ext uri="{FF2B5EF4-FFF2-40B4-BE49-F238E27FC236}">
                <a16:creationId xmlns:a16="http://schemas.microsoft.com/office/drawing/2014/main" id="{329B8B5D-AE3C-39ED-9D3E-57C01B67F5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4171" y="760097"/>
            <a:ext cx="4047195" cy="36792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BCAB8D-805A-06A6-0D36-26AA11395B73}"/>
              </a:ext>
            </a:extLst>
          </p:cNvPr>
          <p:cNvSpPr txBox="1"/>
          <p:nvPr/>
        </p:nvSpPr>
        <p:spPr>
          <a:xfrm>
            <a:off x="10157384" y="1750672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Shell edges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75A7CD42-E4C5-F26C-6127-C7FC9C4AFEBE}"/>
              </a:ext>
            </a:extLst>
          </p:cNvPr>
          <p:cNvSpPr/>
          <p:nvPr/>
        </p:nvSpPr>
        <p:spPr>
          <a:xfrm rot="9430658" flipV="1">
            <a:off x="9990056" y="2120455"/>
            <a:ext cx="784973" cy="137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BB5D2EA-64C6-4D3E-9EBB-D6C9569D4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5"/>
          <a:stretch/>
        </p:blipFill>
        <p:spPr bwMode="auto">
          <a:xfrm>
            <a:off x="8970256" y="4227112"/>
            <a:ext cx="2915674" cy="24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300E3E-25F9-BE74-DE7D-C969E136ACBF}"/>
              </a:ext>
            </a:extLst>
          </p:cNvPr>
          <p:cNvSpPr txBox="1"/>
          <p:nvPr/>
        </p:nvSpPr>
        <p:spPr>
          <a:xfrm>
            <a:off x="524212" y="4511536"/>
            <a:ext cx="822790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/>
              <a:t>After the electron is ejected, another atomic electron from a higher orbital (say L)  can “drop down” into the hole (say K), resulting in either: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 new emitted X-ray photon with energy B</a:t>
            </a:r>
            <a:r>
              <a:rPr lang="en-US" sz="2000" baseline="-25000" dirty="0"/>
              <a:t>K</a:t>
            </a:r>
            <a:r>
              <a:rPr lang="en-US" sz="2000" dirty="0"/>
              <a:t> – B</a:t>
            </a:r>
            <a:r>
              <a:rPr lang="en-US" sz="2000" baseline="-25000" dirty="0"/>
              <a:t>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or a second “kicked out” (Auger) electron when B</a:t>
            </a:r>
            <a:r>
              <a:rPr lang="en-US" sz="2000" baseline="-25000" dirty="0"/>
              <a:t>K</a:t>
            </a:r>
            <a:r>
              <a:rPr lang="en-US" sz="2000" dirty="0"/>
              <a:t> – B</a:t>
            </a:r>
            <a:r>
              <a:rPr lang="en-US" sz="2000" baseline="-25000" dirty="0"/>
              <a:t>L</a:t>
            </a:r>
            <a:r>
              <a:rPr lang="en-US" sz="2000" dirty="0"/>
              <a:t> &gt; B</a:t>
            </a:r>
            <a:r>
              <a:rPr lang="en-US" sz="2000" baseline="-25000" dirty="0"/>
              <a:t>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6580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/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701511"/>
            <a:ext cx="10460990" cy="585422"/>
          </a:xfrm>
        </p:spPr>
        <p:txBody>
          <a:bodyPr>
            <a:normAutofit/>
          </a:bodyPr>
          <a:lstStyle/>
          <a:p>
            <a:r>
              <a:rPr lang="en-US" sz="3600" dirty="0"/>
              <a:t>Compton Scattering</a:t>
            </a:r>
            <a:endParaRPr lang="en-US" sz="3600" baseline="-25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46D6C-3A77-1F6E-916E-D4991A22336F}"/>
              </a:ext>
            </a:extLst>
          </p:cNvPr>
          <p:cNvSpPr txBox="1">
            <a:spLocks/>
          </p:cNvSpPr>
          <p:nvPr/>
        </p:nvSpPr>
        <p:spPr>
          <a:xfrm>
            <a:off x="681143" y="1352831"/>
            <a:ext cx="6550930" cy="52854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Photon scatters off a (quasi-)free electron</a:t>
            </a:r>
          </a:p>
          <a:p>
            <a:pPr marL="0" indent="0">
              <a:buNone/>
            </a:pPr>
            <a:r>
              <a:rPr lang="en-US" sz="2400" dirty="0" err="1"/>
              <a:t>E</a:t>
            </a:r>
            <a:r>
              <a:rPr lang="en-US" sz="2400" baseline="-25000" dirty="0" err="1">
                <a:latin typeface="Symbol" pitchFamily="2" charset="2"/>
              </a:rPr>
              <a:t>g</a:t>
            </a:r>
            <a:r>
              <a:rPr lang="en-US" sz="2400" dirty="0"/>
              <a:t> &gt;&gt; B</a:t>
            </a:r>
            <a:r>
              <a:rPr lang="en-US" sz="2400" baseline="-25000" dirty="0"/>
              <a:t>i</a:t>
            </a:r>
            <a:r>
              <a:rPr lang="en-US" sz="2400" dirty="0"/>
              <a:t>    </a:t>
            </a:r>
            <a:r>
              <a:rPr lang="en-US" sz="2400" dirty="0" err="1"/>
              <a:t>i</a:t>
            </a:r>
            <a:r>
              <a:rPr lang="en-US" sz="2400" dirty="0"/>
              <a:t>=K,L,M, </a:t>
            </a:r>
            <a:r>
              <a:rPr lang="en-US" sz="2400" dirty="0" err="1"/>
              <a:t>etc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Angular distribution (Klein-</a:t>
            </a:r>
            <a:r>
              <a:rPr lang="en-US" sz="2400" dirty="0" err="1"/>
              <a:t>Nishima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At low energy, angular distribution is symmetric</a:t>
            </a:r>
          </a:p>
          <a:p>
            <a:pPr lvl="1"/>
            <a:endParaRPr lang="en-US" sz="2000" dirty="0">
              <a:solidFill>
                <a:srgbClr val="FF0000"/>
              </a:solidFill>
            </a:endParaRP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At high energies, it peaks near 0</a:t>
            </a:r>
            <a:r>
              <a:rPr lang="en-US" sz="2000" baseline="30000" dirty="0">
                <a:solidFill>
                  <a:srgbClr val="FF0000"/>
                </a:solidFill>
              </a:rPr>
              <a:t>0</a:t>
            </a:r>
          </a:p>
          <a:p>
            <a:pPr marL="457200" lvl="1" indent="0">
              <a:buNone/>
            </a:pPr>
            <a:endParaRPr lang="en-US" sz="2000" baseline="30000" dirty="0"/>
          </a:p>
          <a:p>
            <a:pPr marL="0" indent="0">
              <a:buNone/>
            </a:pPr>
            <a:r>
              <a:rPr lang="en-US" sz="2400" dirty="0"/>
              <a:t>The total cross section is: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60297A96-49FC-B71E-AADC-C4B9949E2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309" y="701511"/>
            <a:ext cx="5114306" cy="221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hoton-eloss.tiff">
            <a:extLst>
              <a:ext uri="{FF2B5EF4-FFF2-40B4-BE49-F238E27FC236}">
                <a16:creationId xmlns:a16="http://schemas.microsoft.com/office/drawing/2014/main" id="{8B75EC6B-178D-AB85-8E34-395E4F5CA2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9688" y="3051559"/>
            <a:ext cx="3963939" cy="3440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824490-3595-7743-3A92-818AADCFAE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8568" y="3183084"/>
            <a:ext cx="5161517" cy="81084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B21C0E-19E5-A5D2-78CD-D87691D8A1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5569" y="4339501"/>
            <a:ext cx="2119891" cy="4322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F7E82C-61D1-C4A9-CAF1-2927D29851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12345" y="4640562"/>
            <a:ext cx="2027690" cy="6045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B63468-17EE-0861-1295-77C7E8FB02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18758" y="5805969"/>
            <a:ext cx="5959764" cy="82358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0983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/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796" y="653714"/>
            <a:ext cx="10460990" cy="585422"/>
          </a:xfrm>
        </p:spPr>
        <p:txBody>
          <a:bodyPr>
            <a:normAutofit/>
          </a:bodyPr>
          <a:lstStyle/>
          <a:p>
            <a:r>
              <a:rPr lang="en-US" sz="3600" dirty="0"/>
              <a:t>Pair Production</a:t>
            </a:r>
            <a:endParaRPr lang="en-US" sz="3600" baseline="-25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46D6C-3A77-1F6E-916E-D4991A22336F}"/>
              </a:ext>
            </a:extLst>
          </p:cNvPr>
          <p:cNvSpPr txBox="1">
            <a:spLocks/>
          </p:cNvSpPr>
          <p:nvPr/>
        </p:nvSpPr>
        <p:spPr>
          <a:xfrm>
            <a:off x="505152" y="1352833"/>
            <a:ext cx="7980719" cy="42404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For </a:t>
            </a:r>
            <a:r>
              <a:rPr lang="en-US" sz="2400" dirty="0" err="1"/>
              <a:t>E</a:t>
            </a:r>
            <a:r>
              <a:rPr lang="en-US" sz="2400" baseline="-25000" dirty="0" err="1">
                <a:latin typeface="Symbol" pitchFamily="2" charset="2"/>
              </a:rPr>
              <a:t>g</a:t>
            </a:r>
            <a:r>
              <a:rPr lang="en-US" sz="2400" dirty="0"/>
              <a:t> &gt; 2m</a:t>
            </a:r>
            <a:r>
              <a:rPr lang="en-US" sz="2400" baseline="-25000" dirty="0"/>
              <a:t>e</a:t>
            </a:r>
            <a:r>
              <a:rPr lang="en-US" sz="2400" dirty="0"/>
              <a:t> ~ 1.2 MeV, photon can convert into a e</a:t>
            </a:r>
            <a:r>
              <a:rPr lang="en-US" sz="2400" baseline="30000" dirty="0"/>
              <a:t>+</a:t>
            </a:r>
            <a:r>
              <a:rPr lang="en-US" sz="2400" dirty="0"/>
              <a:t>/e</a:t>
            </a:r>
            <a:r>
              <a:rPr lang="en-US" sz="2400" baseline="30000" dirty="0"/>
              <a:t>-</a:t>
            </a:r>
            <a:r>
              <a:rPr lang="en-US" sz="2400" dirty="0"/>
              <a:t> pair in the field of a nucleus (or an electron)</a:t>
            </a:r>
          </a:p>
          <a:p>
            <a:pPr lvl="1"/>
            <a:r>
              <a:rPr lang="en-US" sz="2000" dirty="0"/>
              <a:t>The nucleus supplies the other photon to conserve momentum</a:t>
            </a:r>
          </a:p>
          <a:p>
            <a:pPr lvl="2"/>
            <a:r>
              <a:rPr lang="en-US" sz="1600" dirty="0"/>
              <a:t>Recoil energy of nucleus is very low &lt;1 MeV</a:t>
            </a:r>
          </a:p>
          <a:p>
            <a:pPr marL="0" indent="0">
              <a:buNone/>
            </a:pPr>
            <a:r>
              <a:rPr lang="en-US" sz="2400" dirty="0"/>
              <a:t>Dominates photon interactions at high energies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At low energies, cross section rises with </a:t>
            </a:r>
            <a:r>
              <a:rPr lang="en-US" sz="2400" dirty="0" err="1">
                <a:solidFill>
                  <a:srgbClr val="FF0000"/>
                </a:solidFill>
              </a:rPr>
              <a:t>E</a:t>
            </a:r>
            <a:r>
              <a:rPr lang="en-US" sz="2400" baseline="-25000" dirty="0" err="1">
                <a:solidFill>
                  <a:srgbClr val="FF0000"/>
                </a:solidFill>
                <a:latin typeface="Symbol" pitchFamily="2" charset="2"/>
              </a:rPr>
              <a:t>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pPr marL="0" indent="0">
              <a:buNone/>
            </a:pPr>
            <a:br>
              <a:rPr lang="en-US" sz="2400" dirty="0"/>
            </a:br>
            <a:r>
              <a:rPr lang="en-US" sz="2400" dirty="0">
                <a:solidFill>
                  <a:srgbClr val="FF0000"/>
                </a:solidFill>
              </a:rPr>
              <a:t>But above ~ 1GeV, it becomes ~constant </a:t>
            </a:r>
            <a:r>
              <a:rPr lang="en-US" sz="2400" dirty="0"/>
              <a:t>due to a screening effect and </a:t>
            </a:r>
            <a:r>
              <a:rPr lang="en-US" sz="2400" u="sng" dirty="0"/>
              <a:t>only depends on the medium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AC5537-0552-D54A-B336-12D1AECFB5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7814" y="970154"/>
            <a:ext cx="3190658" cy="2442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104991-79F3-3A32-F1C5-7F1821B1AB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3533" y="710283"/>
            <a:ext cx="4572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AB16B1-5E37-4589-63B3-B768EF4388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6996" y="2331592"/>
            <a:ext cx="457200" cy="304800"/>
          </a:xfrm>
          <a:prstGeom prst="rect">
            <a:avLst/>
          </a:prstGeom>
        </p:spPr>
      </p:pic>
      <p:pic>
        <p:nvPicPr>
          <p:cNvPr id="9" name="Picture 8" descr="photon-eloss.tiff">
            <a:extLst>
              <a:ext uri="{FF2B5EF4-FFF2-40B4-BE49-F238E27FC236}">
                <a16:creationId xmlns:a16="http://schemas.microsoft.com/office/drawing/2014/main" id="{7E1FB87A-D559-1FB2-685D-733703093F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2615" y="3541825"/>
            <a:ext cx="4337242" cy="32239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2423ED0-5687-0D42-5C4B-AB9245D7CA3A}"/>
                  </a:ext>
                </a:extLst>
              </p14:cNvPr>
              <p14:cNvContentPartPr/>
              <p14:nvPr/>
            </p14:nvContentPartPr>
            <p14:xfrm>
              <a:off x="9903024" y="5384621"/>
              <a:ext cx="1617139" cy="910909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2423ED0-5687-0D42-5C4B-AB9245D7CA3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894022" y="5375620"/>
                <a:ext cx="1634783" cy="9285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B44C6B6-6AE5-3F73-F92B-D2BA0C24A401}"/>
                  </a:ext>
                </a:extLst>
              </p14:cNvPr>
              <p14:cNvContentPartPr/>
              <p14:nvPr/>
            </p14:nvContentPartPr>
            <p14:xfrm>
              <a:off x="10106665" y="5916420"/>
              <a:ext cx="1487271" cy="413909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B44C6B6-6AE5-3F73-F92B-D2BA0C24A40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097664" y="5907422"/>
                <a:ext cx="1504912" cy="431545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F3E8FACF-2858-EA22-E3BA-F0B9496978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40406" y="3728995"/>
            <a:ext cx="3471720" cy="74775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FFF831-8E69-5F93-BC3C-8BB1BD84370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-1" b="3707"/>
          <a:stretch/>
        </p:blipFill>
        <p:spPr>
          <a:xfrm>
            <a:off x="2240405" y="5659558"/>
            <a:ext cx="3781043" cy="74775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320229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4099384"/>
              </p:ext>
            </p:extLst>
          </p:nvPr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701511"/>
            <a:ext cx="10460990" cy="585422"/>
          </a:xfrm>
        </p:spPr>
        <p:txBody>
          <a:bodyPr>
            <a:normAutofit/>
          </a:bodyPr>
          <a:lstStyle/>
          <a:p>
            <a:r>
              <a:rPr lang="en-US" sz="3600" dirty="0"/>
              <a:t>Electromagnetic Showers</a:t>
            </a:r>
            <a:endParaRPr lang="en-US" sz="3600" baseline="-25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46D6C-3A77-1F6E-916E-D4991A22336F}"/>
              </a:ext>
            </a:extLst>
          </p:cNvPr>
          <p:cNvSpPr txBox="1">
            <a:spLocks/>
          </p:cNvSpPr>
          <p:nvPr/>
        </p:nvSpPr>
        <p:spPr>
          <a:xfrm>
            <a:off x="681143" y="1352831"/>
            <a:ext cx="6824062" cy="19366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So we’ve seen that:</a:t>
            </a:r>
          </a:p>
          <a:p>
            <a:pPr lvl="1"/>
            <a:r>
              <a:rPr lang="en-US" sz="2000" dirty="0"/>
              <a:t>electrons can interact to produce photons (</a:t>
            </a:r>
            <a:r>
              <a:rPr lang="en-US" sz="2000" dirty="0" err="1"/>
              <a:t>bremsstrahulung</a:t>
            </a:r>
            <a:r>
              <a:rPr lang="en-US" sz="2000" dirty="0"/>
              <a:t>), and </a:t>
            </a:r>
          </a:p>
          <a:p>
            <a:pPr lvl="1"/>
            <a:r>
              <a:rPr lang="en-US" sz="2000" dirty="0"/>
              <a:t>photons can interact to produce electrons (pair production, Compton,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</a:p>
          <a:p>
            <a:pPr>
              <a:buFont typeface="Wingdings" pitchFamily="2" charset="2"/>
              <a:buChar char="à"/>
            </a:pPr>
            <a:r>
              <a:rPr lang="en-US" sz="2400" dirty="0">
                <a:sym typeface="Wingdings" pitchFamily="2" charset="2"/>
              </a:rPr>
              <a:t> these interactions happening in combination result in an </a:t>
            </a:r>
            <a:r>
              <a:rPr lang="en-US" sz="2400" b="1" i="1" dirty="0">
                <a:sym typeface="Wingdings" pitchFamily="2" charset="2"/>
              </a:rPr>
              <a:t>electromagnetic shower</a:t>
            </a:r>
          </a:p>
          <a:p>
            <a:pPr lvl="1"/>
            <a:r>
              <a:rPr lang="en-US" sz="2000" dirty="0">
                <a:sym typeface="Wingdings" pitchFamily="2" charset="2"/>
              </a:rPr>
              <a:t>Particularly important at high energies</a:t>
            </a:r>
          </a:p>
          <a:p>
            <a:pPr lvl="1"/>
            <a:r>
              <a:rPr lang="en-US" sz="2000" dirty="0">
                <a:sym typeface="Wingdings" pitchFamily="2" charset="2"/>
              </a:rPr>
              <a:t>Rigorous calculation only by Monte Carlo simulation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1F8C31-1DBB-0A17-009C-9F17CE29F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9524" y="726597"/>
            <a:ext cx="4882475" cy="31719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B279E7-46FB-0F4F-6216-496AA2E3F72D}"/>
              </a:ext>
            </a:extLst>
          </p:cNvPr>
          <p:cNvSpPr txBox="1"/>
          <p:nvPr/>
        </p:nvSpPr>
        <p:spPr>
          <a:xfrm>
            <a:off x="681143" y="4634567"/>
            <a:ext cx="11286214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Starting with a photon E</a:t>
            </a:r>
            <a:r>
              <a:rPr lang="en-US" sz="2400" baseline="-25000" dirty="0">
                <a:sym typeface="Wingdings" pitchFamily="2" charset="2"/>
              </a:rPr>
              <a:t>0</a:t>
            </a:r>
            <a:r>
              <a:rPr lang="en-US" sz="2400" dirty="0">
                <a:sym typeface="Wingdings" pitchFamily="2" charset="2"/>
              </a:rPr>
              <a:t>, after a distance: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X</a:t>
            </a:r>
            <a:r>
              <a:rPr lang="en-US" sz="2000" baseline="-25000" dirty="0">
                <a:sym typeface="Wingdings" pitchFamily="2" charset="2"/>
              </a:rPr>
              <a:t>0</a:t>
            </a:r>
            <a:r>
              <a:rPr lang="en-US" sz="2000" dirty="0">
                <a:sym typeface="Wingdings" pitchFamily="2" charset="2"/>
              </a:rPr>
              <a:t>:  create </a:t>
            </a:r>
            <a:r>
              <a:rPr lang="en-US" sz="2000" dirty="0"/>
              <a:t>e</a:t>
            </a:r>
            <a:r>
              <a:rPr lang="en-US" sz="2000" baseline="30000" dirty="0"/>
              <a:t>+</a:t>
            </a:r>
            <a:r>
              <a:rPr lang="en-US" sz="2000" dirty="0"/>
              <a:t>/e</a:t>
            </a:r>
            <a:r>
              <a:rPr lang="en-US" sz="2000" baseline="30000" dirty="0"/>
              <a:t>-</a:t>
            </a:r>
            <a:r>
              <a:rPr lang="en-US" sz="2000" dirty="0"/>
              <a:t> pair each with </a:t>
            </a:r>
            <a:r>
              <a:rPr lang="en-US" sz="2000" dirty="0">
                <a:sym typeface="Wingdings" pitchFamily="2" charset="2"/>
              </a:rPr>
              <a:t>E</a:t>
            </a:r>
            <a:r>
              <a:rPr lang="en-US" sz="2000" baseline="-25000" dirty="0">
                <a:sym typeface="Wingdings" pitchFamily="2" charset="2"/>
              </a:rPr>
              <a:t>0</a:t>
            </a:r>
            <a:r>
              <a:rPr lang="en-US" sz="2000" dirty="0">
                <a:sym typeface="Wingdings" pitchFamily="2" charset="2"/>
              </a:rPr>
              <a:t>/2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2 X</a:t>
            </a:r>
            <a:r>
              <a:rPr lang="en-US" sz="2000" baseline="-25000" dirty="0">
                <a:sym typeface="Wingdings" pitchFamily="2" charset="2"/>
              </a:rPr>
              <a:t>0</a:t>
            </a:r>
            <a:r>
              <a:rPr lang="en-US" sz="2000" dirty="0">
                <a:sym typeface="Wingdings" pitchFamily="2" charset="2"/>
              </a:rPr>
              <a:t>: Bremsstrahlung yields 4 particles (</a:t>
            </a:r>
            <a:r>
              <a:rPr lang="en-US" sz="2000" dirty="0" err="1"/>
              <a:t>e</a:t>
            </a:r>
            <a:r>
              <a:rPr lang="en-US" sz="2000" baseline="30000" dirty="0" err="1"/>
              <a:t>+</a:t>
            </a:r>
            <a:r>
              <a:rPr lang="en-US" sz="2000" dirty="0" err="1"/>
              <a:t>,e</a:t>
            </a:r>
            <a:r>
              <a:rPr lang="en-US" sz="2000" baseline="30000" dirty="0"/>
              <a:t>-</a:t>
            </a:r>
            <a:r>
              <a:rPr lang="en-US" sz="2000" dirty="0"/>
              <a:t>, </a:t>
            </a:r>
            <a:r>
              <a:rPr lang="en-US" sz="2000" dirty="0">
                <a:latin typeface="Symbol" pitchFamily="2" charset="2"/>
              </a:rPr>
              <a:t>g</a:t>
            </a:r>
            <a:r>
              <a:rPr lang="en-US" sz="2000" dirty="0"/>
              <a:t>, </a:t>
            </a:r>
            <a:r>
              <a:rPr lang="en-US" sz="2000" dirty="0">
                <a:latin typeface="Symbol" pitchFamily="2" charset="2"/>
              </a:rPr>
              <a:t>g</a:t>
            </a:r>
            <a:r>
              <a:rPr lang="en-US" sz="2000" dirty="0"/>
              <a:t>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N X</a:t>
            </a:r>
            <a:r>
              <a:rPr lang="en-US" sz="2000" baseline="-25000" dirty="0">
                <a:solidFill>
                  <a:srgbClr val="FF0000"/>
                </a:solidFill>
                <a:sym typeface="Wingdings" pitchFamily="2" charset="2"/>
              </a:rPr>
              <a:t>0</a:t>
            </a:r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: after each step X</a:t>
            </a:r>
            <a:r>
              <a:rPr lang="en-US" sz="2000" baseline="-25000" dirty="0">
                <a:solidFill>
                  <a:srgbClr val="FF0000"/>
                </a:solidFill>
                <a:sym typeface="Wingdings" pitchFamily="2" charset="2"/>
              </a:rPr>
              <a:t>0</a:t>
            </a:r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 get twice as many particles, each with ½ the energy   E(N)=E</a:t>
            </a:r>
            <a:r>
              <a:rPr lang="en-US" sz="2000" baseline="-25000" dirty="0">
                <a:solidFill>
                  <a:srgbClr val="FF0000"/>
                </a:solidFill>
                <a:sym typeface="Wingdings" pitchFamily="2" charset="2"/>
              </a:rPr>
              <a:t>0</a:t>
            </a:r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/2</a:t>
            </a:r>
            <a:r>
              <a:rPr lang="en-US" sz="2000" baseline="30000" dirty="0">
                <a:solidFill>
                  <a:srgbClr val="FF0000"/>
                </a:solidFill>
                <a:sym typeface="Wingdings" pitchFamily="2" charset="2"/>
              </a:rPr>
              <a:t>N</a:t>
            </a:r>
            <a:br>
              <a:rPr lang="en-US" sz="2000" baseline="30000" dirty="0">
                <a:sym typeface="Wingdings" pitchFamily="2" charset="2"/>
              </a:rPr>
            </a:br>
            <a:endParaRPr lang="en-US" sz="2000" dirty="0">
              <a:sym typeface="Wingdings" pitchFamily="2" charset="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ym typeface="Wingdings" pitchFamily="2" charset="2"/>
              </a:rPr>
              <a:t>Shower development stops when E(N)=</a:t>
            </a:r>
            <a:r>
              <a:rPr lang="en-US" sz="2000" b="1" dirty="0" err="1">
                <a:sym typeface="Wingdings" pitchFamily="2" charset="2"/>
              </a:rPr>
              <a:t>E</a:t>
            </a:r>
            <a:r>
              <a:rPr lang="en-US" sz="2000" b="1" baseline="-25000" dirty="0" err="1">
                <a:sym typeface="Wingdings" pitchFamily="2" charset="2"/>
              </a:rPr>
              <a:t>crit</a:t>
            </a:r>
            <a:r>
              <a:rPr lang="en-US" sz="2000" dirty="0">
                <a:sym typeface="Wingdings" pitchFamily="2" charset="2"/>
              </a:rPr>
              <a:t>,   or </a:t>
            </a:r>
            <a:r>
              <a:rPr lang="en-US" sz="2000" dirty="0" err="1">
                <a:sym typeface="Wingdings" pitchFamily="2" charset="2"/>
              </a:rPr>
              <a:t>N</a:t>
            </a:r>
            <a:r>
              <a:rPr lang="en-US" sz="2000" baseline="-25000" dirty="0" err="1">
                <a:sym typeface="Wingdings" pitchFamily="2" charset="2"/>
              </a:rPr>
              <a:t>max</a:t>
            </a:r>
            <a:r>
              <a:rPr lang="en-US" sz="2000" dirty="0">
                <a:sym typeface="Wingdings" pitchFamily="2" charset="2"/>
              </a:rPr>
              <a:t> = ln(E</a:t>
            </a:r>
            <a:r>
              <a:rPr lang="en-US" sz="2000" baseline="-25000" dirty="0">
                <a:sym typeface="Wingdings" pitchFamily="2" charset="2"/>
              </a:rPr>
              <a:t>0</a:t>
            </a:r>
            <a:r>
              <a:rPr lang="en-US" sz="2000" dirty="0">
                <a:sym typeface="Wingdings" pitchFamily="2" charset="2"/>
              </a:rPr>
              <a:t>/</a:t>
            </a:r>
            <a:r>
              <a:rPr lang="en-US" sz="2000" dirty="0" err="1">
                <a:sym typeface="Wingdings" pitchFamily="2" charset="2"/>
              </a:rPr>
              <a:t>E</a:t>
            </a:r>
            <a:r>
              <a:rPr lang="en-US" sz="2000" baseline="-25000" dirty="0" err="1">
                <a:sym typeface="Wingdings" pitchFamily="2" charset="2"/>
              </a:rPr>
              <a:t>cr</a:t>
            </a:r>
            <a:r>
              <a:rPr lang="en-US" sz="2000" dirty="0">
                <a:sym typeface="Wingdings" pitchFamily="2" charset="2"/>
              </a:rPr>
              <a:t>)/ln(2)</a:t>
            </a:r>
          </a:p>
        </p:txBody>
      </p:sp>
    </p:spTree>
    <p:extLst>
      <p:ext uri="{BB962C8B-B14F-4D97-AF65-F5344CB8AC3E}">
        <p14:creationId xmlns:p14="http://schemas.microsoft.com/office/powerpoint/2010/main" val="279693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33" y="635752"/>
            <a:ext cx="10460990" cy="585422"/>
          </a:xfrm>
        </p:spPr>
        <p:txBody>
          <a:bodyPr>
            <a:normAutofit/>
          </a:bodyPr>
          <a:lstStyle/>
          <a:p>
            <a:r>
              <a:rPr lang="en-US" sz="3600" dirty="0"/>
              <a:t>Hadronic Showers</a:t>
            </a:r>
            <a:endParaRPr lang="en-US" sz="3600" baseline="-25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46D6C-3A77-1F6E-916E-D4991A22336F}"/>
              </a:ext>
            </a:extLst>
          </p:cNvPr>
          <p:cNvSpPr txBox="1">
            <a:spLocks/>
          </p:cNvSpPr>
          <p:nvPr/>
        </p:nvSpPr>
        <p:spPr>
          <a:xfrm>
            <a:off x="510639" y="1352832"/>
            <a:ext cx="6099667" cy="28441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Strong interactions between hadrons (</a:t>
            </a:r>
            <a:r>
              <a:rPr lang="en-US" sz="2400" dirty="0" err="1"/>
              <a:t>pions</a:t>
            </a:r>
            <a:r>
              <a:rPr lang="en-US" sz="2400" dirty="0"/>
              <a:t>, protons, neutrons) and nuclei in medium </a:t>
            </a:r>
            <a:r>
              <a:rPr lang="en-US" sz="2400" b="1" dirty="0"/>
              <a:t>also can lead to showers</a:t>
            </a:r>
            <a:r>
              <a:rPr lang="en-US" sz="2400" dirty="0"/>
              <a:t>.</a:t>
            </a:r>
          </a:p>
          <a:p>
            <a:pPr lvl="1"/>
            <a:r>
              <a:rPr lang="en-US" sz="2000" dirty="0"/>
              <a:t>Strong interaction cross sections MUCH less than EM, but at high energies in dense media, it becomes important</a:t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400" dirty="0"/>
              <a:t>Shower initiated by the secondary hadrons produced by the primary incident hadron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AAA0B291-1212-D571-BE17-937573D7F2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5959562"/>
              </p:ext>
            </p:extLst>
          </p:nvPr>
        </p:nvGraphicFramePr>
        <p:xfrm>
          <a:off x="824089" y="1"/>
          <a:ext cx="10350097" cy="282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386" name="Picture 2">
            <a:extLst>
              <a:ext uri="{FF2B5EF4-FFF2-40B4-BE49-F238E27FC236}">
                <a16:creationId xmlns:a16="http://schemas.microsoft.com/office/drawing/2014/main" id="{1BE57F32-5DD3-92AA-DE0F-91D031E9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82" y="928463"/>
            <a:ext cx="5361539" cy="284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3C2466-D6CE-AE8F-82CF-F54793CE65E8}"/>
              </a:ext>
            </a:extLst>
          </p:cNvPr>
          <p:cNvSpPr txBox="1"/>
          <p:nvPr/>
        </p:nvSpPr>
        <p:spPr>
          <a:xfrm>
            <a:off x="510639" y="4381611"/>
            <a:ext cx="1168136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Longitudinal development characterized by </a:t>
            </a:r>
            <a:r>
              <a:rPr lang="en-US" sz="2000" i="1" dirty="0"/>
              <a:t>nuclear absorption length </a:t>
            </a:r>
            <a:r>
              <a:rPr lang="en-US" sz="2000" i="1" dirty="0" err="1">
                <a:latin typeface="Symbol" pitchFamily="2" charset="2"/>
              </a:rPr>
              <a:t>l</a:t>
            </a:r>
            <a:r>
              <a:rPr lang="en-US" sz="2000" i="1" baseline="-25000" dirty="0" err="1"/>
              <a:t>nucl</a:t>
            </a:r>
            <a:endParaRPr lang="en-US" sz="2000" i="1" baseline="-250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i="1" dirty="0" err="1">
                <a:latin typeface="Symbol" pitchFamily="2" charset="2"/>
              </a:rPr>
              <a:t>l</a:t>
            </a:r>
            <a:r>
              <a:rPr lang="en-US" sz="2000" i="1" baseline="-25000" dirty="0" err="1"/>
              <a:t>nucl</a:t>
            </a:r>
            <a:r>
              <a:rPr lang="en-US" sz="2000" i="1" dirty="0"/>
              <a:t> &gt;&gt; X</a:t>
            </a:r>
            <a:r>
              <a:rPr lang="en-US" sz="2000" i="1" baseline="-25000" dirty="0"/>
              <a:t>0</a:t>
            </a:r>
            <a:r>
              <a:rPr lang="en-US" sz="2000" i="1" dirty="0"/>
              <a:t> </a:t>
            </a:r>
            <a:r>
              <a:rPr lang="en-US" sz="2000" dirty="0"/>
              <a:t>so detectors have to be much thicker than for EM showers</a:t>
            </a:r>
            <a:br>
              <a:rPr lang="en-US" sz="2000" dirty="0"/>
            </a:b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Secondary hadrons have high transverse momentum, so shower width is wider</a:t>
            </a:r>
          </a:p>
          <a:p>
            <a:endParaRPr lang="en-US" sz="2400" dirty="0"/>
          </a:p>
          <a:p>
            <a:r>
              <a:rPr lang="en-US" sz="2400" dirty="0"/>
              <a:t>Fluctuations are large (due to lower interaction probability), so energy measurements</a:t>
            </a:r>
            <a:br>
              <a:rPr lang="en-US" sz="2400" dirty="0"/>
            </a:br>
            <a:r>
              <a:rPr lang="en-US" sz="2400" dirty="0"/>
              <a:t>using hadronic showers are less precise than for electrons and </a:t>
            </a:r>
            <a:r>
              <a:rPr lang="en-US" sz="3200" dirty="0" err="1">
                <a:latin typeface="Symbol" pitchFamily="2" charset="2"/>
              </a:rPr>
              <a:t>g</a:t>
            </a:r>
            <a:r>
              <a:rPr lang="en-US" sz="2400" dirty="0" err="1"/>
              <a:t>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29960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701511"/>
            <a:ext cx="10460990" cy="585422"/>
          </a:xfrm>
        </p:spPr>
        <p:txBody>
          <a:bodyPr>
            <a:normAutofit/>
          </a:bodyPr>
          <a:lstStyle/>
          <a:p>
            <a:r>
              <a:rPr lang="en-US" dirty="0"/>
              <a:t>Shower Calorimeters at CMS and ATLAS (CERN)</a:t>
            </a:r>
            <a:endParaRPr lang="en-US" baseline="-25000" dirty="0"/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AAA0B291-1212-D571-BE17-937573D7F2C7}"/>
              </a:ext>
            </a:extLst>
          </p:cNvPr>
          <p:cNvGraphicFramePr>
            <a:graphicFrameLocks/>
          </p:cNvGraphicFramePr>
          <p:nvPr/>
        </p:nvGraphicFramePr>
        <p:xfrm>
          <a:off x="824089" y="1"/>
          <a:ext cx="10350097" cy="282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diagram of a radiation detector&#10;&#10;Description automatically generated with medium confidence">
            <a:extLst>
              <a:ext uri="{FF2B5EF4-FFF2-40B4-BE49-F238E27FC236}">
                <a16:creationId xmlns:a16="http://schemas.microsoft.com/office/drawing/2014/main" id="{74B6CE2D-6FD5-B18D-E308-3F5517DDD8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4570" y="1706220"/>
            <a:ext cx="4680327" cy="4233043"/>
          </a:xfrm>
          <a:prstGeom prst="rect">
            <a:avLst/>
          </a:prstGeom>
        </p:spPr>
      </p:pic>
      <p:pic>
        <p:nvPicPr>
          <p:cNvPr id="6" name="Picture 5" descr="A diagram of a structure&#10;&#10;Description automatically generated">
            <a:extLst>
              <a:ext uri="{FF2B5EF4-FFF2-40B4-BE49-F238E27FC236}">
                <a16:creationId xmlns:a16="http://schemas.microsoft.com/office/drawing/2014/main" id="{07DECE4A-C1B1-F4B5-811A-C88A67CA6A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6416"/>
          <a:stretch/>
        </p:blipFill>
        <p:spPr>
          <a:xfrm>
            <a:off x="271360" y="1551122"/>
            <a:ext cx="6519733" cy="45151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3B6321-3011-76E4-1F0B-064B410CDEB9}"/>
              </a:ext>
            </a:extLst>
          </p:cNvPr>
          <p:cNvSpPr txBox="1"/>
          <p:nvPr/>
        </p:nvSpPr>
        <p:spPr>
          <a:xfrm>
            <a:off x="1973767" y="1672687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A8F78F-B6E0-7E3B-06B1-FCA0A80243B8}"/>
              </a:ext>
            </a:extLst>
          </p:cNvPr>
          <p:cNvSpPr txBox="1"/>
          <p:nvPr/>
        </p:nvSpPr>
        <p:spPr>
          <a:xfrm>
            <a:off x="6218665" y="1661616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5m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317C8D-B59B-0CF2-F1D4-8267795A49E0}"/>
              </a:ext>
            </a:extLst>
          </p:cNvPr>
          <p:cNvSpPr txBox="1"/>
          <p:nvPr/>
        </p:nvSpPr>
        <p:spPr>
          <a:xfrm>
            <a:off x="1245221" y="4211448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highlight>
                  <a:srgbClr val="FFFF00"/>
                </a:highlight>
              </a:rPr>
              <a:t>Silicon</a:t>
            </a:r>
            <a:br>
              <a:rPr lang="en-US" sz="1400" b="1" dirty="0">
                <a:highlight>
                  <a:srgbClr val="FFFF00"/>
                </a:highlight>
              </a:rPr>
            </a:br>
            <a:r>
              <a:rPr lang="en-US" sz="1400" b="1" dirty="0">
                <a:highlight>
                  <a:srgbClr val="FFFF00"/>
                </a:highlight>
              </a:rPr>
              <a:t>tracker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39E2D2-D04D-05DD-E755-CCFAA3741032}"/>
              </a:ext>
            </a:extLst>
          </p:cNvPr>
          <p:cNvSpPr txBox="1"/>
          <p:nvPr/>
        </p:nvSpPr>
        <p:spPr>
          <a:xfrm>
            <a:off x="1804649" y="4734668"/>
            <a:ext cx="1151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highlight>
                  <a:srgbClr val="FFFF00"/>
                </a:highlight>
              </a:rPr>
              <a:t>EM </a:t>
            </a:r>
            <a:br>
              <a:rPr lang="en-US" sz="1400" b="1" dirty="0">
                <a:highlight>
                  <a:srgbClr val="FFFF00"/>
                </a:highlight>
              </a:rPr>
            </a:br>
            <a:r>
              <a:rPr lang="en-US" sz="1400" b="1" dirty="0">
                <a:highlight>
                  <a:srgbClr val="FFFF00"/>
                </a:highlight>
              </a:rPr>
              <a:t>calorimeter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B74460-7C7A-5F7D-94CC-AE8E7498665D}"/>
              </a:ext>
            </a:extLst>
          </p:cNvPr>
          <p:cNvSpPr txBox="1"/>
          <p:nvPr/>
        </p:nvSpPr>
        <p:spPr>
          <a:xfrm>
            <a:off x="2418119" y="5185313"/>
            <a:ext cx="1151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highlight>
                  <a:srgbClr val="FFFF00"/>
                </a:highlight>
              </a:rPr>
              <a:t>hadronic </a:t>
            </a:r>
            <a:br>
              <a:rPr lang="en-US" sz="1400" b="1" dirty="0">
                <a:highlight>
                  <a:srgbClr val="FFFF00"/>
                </a:highlight>
              </a:rPr>
            </a:br>
            <a:r>
              <a:rPr lang="en-US" sz="1400" b="1" dirty="0">
                <a:highlight>
                  <a:srgbClr val="FFFF00"/>
                </a:highlight>
              </a:rPr>
              <a:t>calorimeter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5BAAFA-74FE-4C35-190A-5A3701ACD4EF}"/>
              </a:ext>
            </a:extLst>
          </p:cNvPr>
          <p:cNvCxnSpPr/>
          <p:nvPr/>
        </p:nvCxnSpPr>
        <p:spPr>
          <a:xfrm flipV="1">
            <a:off x="936703" y="4768121"/>
            <a:ext cx="834493" cy="2616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54D69E3-8B35-994D-C9DA-6192EDA3178A}"/>
              </a:ext>
            </a:extLst>
          </p:cNvPr>
          <p:cNvCxnSpPr>
            <a:cxnSpLocks/>
          </p:cNvCxnSpPr>
          <p:nvPr/>
        </p:nvCxnSpPr>
        <p:spPr>
          <a:xfrm>
            <a:off x="925159" y="5063180"/>
            <a:ext cx="879490" cy="2436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9527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701511"/>
            <a:ext cx="10460990" cy="585422"/>
          </a:xfrm>
        </p:spPr>
        <p:txBody>
          <a:bodyPr>
            <a:normAutofit/>
          </a:bodyPr>
          <a:lstStyle/>
          <a:p>
            <a:r>
              <a:rPr lang="en-US" sz="3600" dirty="0"/>
              <a:t>Cherenkov Radiation</a:t>
            </a:r>
            <a:endParaRPr lang="en-US" sz="3600" baseline="-25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46D6C-3A77-1F6E-916E-D4991A22336F}"/>
              </a:ext>
            </a:extLst>
          </p:cNvPr>
          <p:cNvSpPr txBox="1">
            <a:spLocks/>
          </p:cNvSpPr>
          <p:nvPr/>
        </p:nvSpPr>
        <p:spPr>
          <a:xfrm>
            <a:off x="681143" y="1352831"/>
            <a:ext cx="6467802" cy="1176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Emitted when a charged particle passes through a dielectric (polarizable) medium with </a:t>
            </a:r>
            <a:r>
              <a:rPr lang="en-US" sz="2400" b="1" dirty="0" err="1">
                <a:solidFill>
                  <a:srgbClr val="FF0000"/>
                </a:solidFill>
              </a:rPr>
              <a:t>v</a:t>
            </a:r>
            <a:r>
              <a:rPr lang="en-US" sz="2400" b="1" baseline="-25000" dirty="0" err="1">
                <a:solidFill>
                  <a:srgbClr val="FF0000"/>
                </a:solidFill>
              </a:rPr>
              <a:t>particle</a:t>
            </a:r>
            <a:r>
              <a:rPr lang="en-US" sz="2400" b="1" dirty="0">
                <a:solidFill>
                  <a:srgbClr val="FF0000"/>
                </a:solidFill>
              </a:rPr>
              <a:t> &gt; </a:t>
            </a:r>
            <a:r>
              <a:rPr lang="en-US" sz="2400" b="1" dirty="0" err="1">
                <a:solidFill>
                  <a:srgbClr val="FF0000"/>
                </a:solidFill>
              </a:rPr>
              <a:t>c</a:t>
            </a:r>
            <a:r>
              <a:rPr lang="en-US" sz="2400" b="1" baseline="-25000" dirty="0" err="1">
                <a:solidFill>
                  <a:srgbClr val="FF0000"/>
                </a:solidFill>
              </a:rPr>
              <a:t>light</a:t>
            </a:r>
            <a:r>
              <a:rPr lang="en-US" sz="2400" b="1" dirty="0">
                <a:solidFill>
                  <a:srgbClr val="FF0000"/>
                </a:solidFill>
              </a:rPr>
              <a:t>/n</a:t>
            </a:r>
            <a:r>
              <a:rPr lang="en-US" sz="2400" dirty="0"/>
              <a:t>, </a:t>
            </a:r>
            <a:r>
              <a:rPr lang="en-US" sz="2000" dirty="0"/>
              <a:t>where n=refractive index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2426BC44-1DFB-523E-CD2F-C8D066F004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9959446"/>
              </p:ext>
            </p:extLst>
          </p:nvPr>
        </p:nvGraphicFramePr>
        <p:xfrm>
          <a:off x="824089" y="1"/>
          <a:ext cx="10350097" cy="282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391D0AB-1DF9-D085-5AF4-C0F3FEA81D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49" t="33250" r="3947" b="13420"/>
          <a:stretch/>
        </p:blipFill>
        <p:spPr>
          <a:xfrm>
            <a:off x="7053943" y="542926"/>
            <a:ext cx="4868883" cy="21493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94ACDC-16AE-8D7B-551E-55BDA0CA16AA}"/>
              </a:ext>
            </a:extLst>
          </p:cNvPr>
          <p:cNvSpPr/>
          <p:nvPr/>
        </p:nvSpPr>
        <p:spPr>
          <a:xfrm>
            <a:off x="10604170" y="2322533"/>
            <a:ext cx="1140032" cy="65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8F6982-0735-36CB-8E04-730F34C8E861}"/>
              </a:ext>
            </a:extLst>
          </p:cNvPr>
          <p:cNvSpPr txBox="1"/>
          <p:nvPr/>
        </p:nvSpPr>
        <p:spPr>
          <a:xfrm>
            <a:off x="681143" y="2464717"/>
            <a:ext cx="109299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Particle polarizes the molecules in the medium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Molecules de-exciting emit EM radiation </a:t>
            </a:r>
            <a:r>
              <a:rPr lang="en-US" sz="2000" b="1" dirty="0" err="1"/>
              <a:t>isotropically</a:t>
            </a:r>
            <a:r>
              <a:rPr lang="en-US" sz="2000" b="1" dirty="0"/>
              <a:t> in the rest frame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Locus of each outgoing wavefront outruns the previous wavefront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This results in a “shock front” at an angle </a:t>
            </a:r>
            <a:r>
              <a:rPr lang="en-US" sz="2000" dirty="0" err="1">
                <a:latin typeface="Symbol" pitchFamily="2" charset="2"/>
              </a:rPr>
              <a:t>q</a:t>
            </a:r>
            <a:r>
              <a:rPr lang="en-US" sz="2000" baseline="-25000" dirty="0" err="1"/>
              <a:t>ch</a:t>
            </a:r>
            <a:r>
              <a:rPr lang="en-US" sz="2000" dirty="0"/>
              <a:t> to the trajectory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6720EF40-8802-5A57-2F20-7472CA26B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72"/>
          <a:stretch/>
        </p:blipFill>
        <p:spPr bwMode="auto">
          <a:xfrm>
            <a:off x="7737291" y="4007924"/>
            <a:ext cx="4439444" cy="228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D42A1689-5A15-1F79-C02C-AD092E0DEEC8}"/>
              </a:ext>
            </a:extLst>
          </p:cNvPr>
          <p:cNvSpPr txBox="1">
            <a:spLocks/>
          </p:cNvSpPr>
          <p:nvPr/>
        </p:nvSpPr>
        <p:spPr>
          <a:xfrm>
            <a:off x="586141" y="4102929"/>
            <a:ext cx="6467802" cy="19059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Exact form of emission angle: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r>
              <a:rPr lang="en-US" sz="2000" dirty="0"/>
              <a:t>At threshold </a:t>
            </a:r>
            <a:r>
              <a:rPr lang="en-US" sz="2000" dirty="0" err="1">
                <a:latin typeface="Symbol" pitchFamily="2" charset="2"/>
              </a:rPr>
              <a:t>q</a:t>
            </a:r>
            <a:r>
              <a:rPr lang="en-US" sz="2000" baseline="-25000" dirty="0" err="1"/>
              <a:t>ch</a:t>
            </a:r>
            <a:r>
              <a:rPr lang="en-US" sz="2000" dirty="0"/>
              <a:t> =0, which implies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i.e. particles heavier than </a:t>
            </a:r>
            <a:r>
              <a:rPr lang="en-US" sz="2000" dirty="0" err="1">
                <a:solidFill>
                  <a:srgbClr val="FF0000"/>
                </a:solidFill>
              </a:rPr>
              <a:t>m</a:t>
            </a:r>
            <a:r>
              <a:rPr lang="en-US" sz="2000" baseline="-25000" dirty="0" err="1">
                <a:solidFill>
                  <a:srgbClr val="FF0000"/>
                </a:solidFill>
              </a:rPr>
              <a:t>th</a:t>
            </a:r>
            <a:r>
              <a:rPr lang="en-US" sz="2000" dirty="0">
                <a:solidFill>
                  <a:srgbClr val="FF0000"/>
                </a:solidFill>
              </a:rPr>
              <a:t> will </a:t>
            </a:r>
            <a:r>
              <a:rPr lang="en-US" sz="2000" u="sng" dirty="0">
                <a:solidFill>
                  <a:srgbClr val="FF0000"/>
                </a:solidFill>
              </a:rPr>
              <a:t>not</a:t>
            </a:r>
            <a:r>
              <a:rPr lang="en-US" sz="2000" dirty="0">
                <a:solidFill>
                  <a:srgbClr val="FF0000"/>
                </a:solidFill>
              </a:rPr>
              <a:t> emit light</a:t>
            </a:r>
          </a:p>
          <a:p>
            <a:pPr lvl="1"/>
            <a:r>
              <a:rPr lang="en-US" sz="2000" dirty="0">
                <a:sym typeface="Wingdings" pitchFamily="2" charset="2"/>
              </a:rPr>
              <a:t> particle </a:t>
            </a:r>
            <a:r>
              <a:rPr lang="en-US" sz="2000" i="1" dirty="0">
                <a:sym typeface="Wingdings" pitchFamily="2" charset="2"/>
              </a:rPr>
              <a:t>discriminator</a:t>
            </a:r>
            <a:endParaRPr lang="en-US" sz="2000" dirty="0"/>
          </a:p>
          <a:p>
            <a:pPr marL="457200" lvl="1" indent="0">
              <a:buNone/>
            </a:pP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CDBD13-6735-ADB2-63AE-ACB15B1E21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4251" y="3986849"/>
            <a:ext cx="2603481" cy="76308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2ACF8A-674F-7763-A868-BD1FF87AB8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5144" y="4818520"/>
            <a:ext cx="2312588" cy="363869"/>
          </a:xfrm>
          <a:prstGeom prst="rect">
            <a:avLst/>
          </a:prstGeom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C9FB5BCF-6210-9838-B5ED-D226BA9F3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17" y="5641354"/>
            <a:ext cx="2819159" cy="119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81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701511"/>
            <a:ext cx="10460990" cy="585422"/>
          </a:xfrm>
        </p:spPr>
        <p:txBody>
          <a:bodyPr>
            <a:normAutofit/>
          </a:bodyPr>
          <a:lstStyle/>
          <a:p>
            <a:r>
              <a:rPr lang="en-US" sz="3600" dirty="0"/>
              <a:t>Differential Cherenkov detector</a:t>
            </a:r>
            <a:endParaRPr lang="en-US" sz="3600" baseline="-25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46D6C-3A77-1F6E-916E-D4991A22336F}"/>
              </a:ext>
            </a:extLst>
          </p:cNvPr>
          <p:cNvSpPr txBox="1">
            <a:spLocks/>
          </p:cNvSpPr>
          <p:nvPr/>
        </p:nvSpPr>
        <p:spPr>
          <a:xfrm>
            <a:off x="681143" y="1507208"/>
            <a:ext cx="6839481" cy="5178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err="1">
                <a:latin typeface="Symbol" pitchFamily="2" charset="2"/>
              </a:rPr>
              <a:t>b</a:t>
            </a:r>
            <a:r>
              <a:rPr lang="en-US" sz="2400" baseline="-25000" dirty="0" err="1"/>
              <a:t>min</a:t>
            </a:r>
            <a:r>
              <a:rPr lang="en-US" sz="2400" dirty="0"/>
              <a:t> determined by threshold 1/n</a:t>
            </a:r>
          </a:p>
          <a:p>
            <a:pPr marL="0" indent="0">
              <a:buNone/>
            </a:pPr>
            <a:r>
              <a:rPr lang="en-US" sz="2400" dirty="0" err="1">
                <a:latin typeface="Symbol" pitchFamily="2" charset="2"/>
              </a:rPr>
              <a:t>b</a:t>
            </a:r>
            <a:r>
              <a:rPr lang="en-US" sz="2400" baseline="-25000" dirty="0" err="1"/>
              <a:t>max</a:t>
            </a:r>
            <a:r>
              <a:rPr lang="en-US" sz="2400" dirty="0"/>
              <a:t> determined by:</a:t>
            </a:r>
          </a:p>
          <a:p>
            <a:pPr lvl="1"/>
            <a:r>
              <a:rPr lang="en-US" sz="2000" dirty="0"/>
              <a:t>Physical aperture</a:t>
            </a:r>
          </a:p>
          <a:p>
            <a:pPr lvl="1"/>
            <a:r>
              <a:rPr lang="en-US" sz="2000" dirty="0"/>
              <a:t>Total internal reflection angle in light guide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r>
              <a:rPr lang="en-US" sz="2400" dirty="0" err="1"/>
              <a:t>e.g</a:t>
            </a:r>
            <a:r>
              <a:rPr lang="en-US" sz="2400" dirty="0"/>
              <a:t> using diamond (n=2.42) as radiator,  we have </a:t>
            </a:r>
            <a:r>
              <a:rPr lang="en-US" sz="2400" dirty="0" err="1">
                <a:latin typeface="Symbol" pitchFamily="2" charset="2"/>
              </a:rPr>
              <a:t>b</a:t>
            </a:r>
            <a:r>
              <a:rPr lang="en-US" sz="2400" baseline="-25000" dirty="0" err="1"/>
              <a:t>min</a:t>
            </a:r>
            <a:r>
              <a:rPr lang="en-US" sz="2400" dirty="0"/>
              <a:t> =0.413 and </a:t>
            </a:r>
            <a:r>
              <a:rPr lang="en-US" sz="2400" dirty="0" err="1">
                <a:latin typeface="Symbol" pitchFamily="2" charset="2"/>
              </a:rPr>
              <a:t>b</a:t>
            </a:r>
            <a:r>
              <a:rPr lang="en-US" sz="2400" baseline="-25000" dirty="0" err="1"/>
              <a:t>min</a:t>
            </a:r>
            <a:r>
              <a:rPr lang="en-US" sz="2400" dirty="0"/>
              <a:t> ~ 0.454</a:t>
            </a:r>
          </a:p>
          <a:p>
            <a:pPr>
              <a:buFont typeface="Wingdings" pitchFamily="2" charset="2"/>
              <a:buChar char="à"/>
            </a:pPr>
            <a:r>
              <a:rPr lang="en-US" sz="2400" dirty="0">
                <a:latin typeface="Symbol" pitchFamily="2" charset="2"/>
                <a:sym typeface="Wingdings" pitchFamily="2" charset="2"/>
              </a:rPr>
              <a:t>Db</a:t>
            </a:r>
            <a:r>
              <a:rPr lang="en-US" sz="2400" dirty="0">
                <a:sym typeface="Wingdings" pitchFamily="2" charset="2"/>
              </a:rPr>
              <a:t>/</a:t>
            </a:r>
            <a:r>
              <a:rPr lang="en-US" sz="2400" dirty="0">
                <a:latin typeface="Symbol" pitchFamily="2" charset="2"/>
                <a:sym typeface="Wingdings" pitchFamily="2" charset="2"/>
              </a:rPr>
              <a:t>b</a:t>
            </a:r>
            <a:r>
              <a:rPr lang="en-US" sz="2400" dirty="0">
                <a:sym typeface="Wingdings" pitchFamily="2" charset="2"/>
              </a:rPr>
              <a:t> ~ 0.10 resolution</a:t>
            </a:r>
          </a:p>
          <a:p>
            <a:pPr>
              <a:buFont typeface="Wingdings" pitchFamily="2" charset="2"/>
              <a:buChar char="à"/>
            </a:pPr>
            <a:endParaRPr lang="en-US" sz="24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Best differential counters can achieve </a:t>
            </a:r>
          </a:p>
          <a:p>
            <a:pPr marL="0" indent="0">
              <a:buNone/>
            </a:pPr>
            <a:r>
              <a:rPr lang="en-US" sz="2400" dirty="0">
                <a:latin typeface="Symbol" pitchFamily="2" charset="2"/>
                <a:sym typeface="Wingdings" pitchFamily="2" charset="2"/>
              </a:rPr>
              <a:t>Db</a:t>
            </a:r>
            <a:r>
              <a:rPr lang="en-US" sz="2400" dirty="0">
                <a:sym typeface="Wingdings" pitchFamily="2" charset="2"/>
              </a:rPr>
              <a:t>/</a:t>
            </a:r>
            <a:r>
              <a:rPr lang="en-US" sz="2400" dirty="0">
                <a:latin typeface="Symbol" pitchFamily="2" charset="2"/>
                <a:sym typeface="Wingdings" pitchFamily="2" charset="2"/>
              </a:rPr>
              <a:t>b</a:t>
            </a:r>
            <a:r>
              <a:rPr lang="en-US" sz="2400" dirty="0">
                <a:sym typeface="Wingdings" pitchFamily="2" charset="2"/>
              </a:rPr>
              <a:t> ~ 10</a:t>
            </a:r>
            <a:r>
              <a:rPr lang="en-US" sz="2400" baseline="30000" dirty="0">
                <a:sym typeface="Wingdings" pitchFamily="2" charset="2"/>
              </a:rPr>
              <a:t>-7</a:t>
            </a:r>
            <a:r>
              <a:rPr lang="en-US" sz="2400" dirty="0">
                <a:sym typeface="Wingdings" pitchFamily="2" charset="2"/>
              </a:rPr>
              <a:t>  resolution for particle discrimination</a:t>
            </a:r>
            <a:endParaRPr lang="en-US" sz="2400" dirty="0"/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2426BC44-1DFB-523E-CD2F-C8D066F004F0}"/>
              </a:ext>
            </a:extLst>
          </p:cNvPr>
          <p:cNvGraphicFramePr>
            <a:graphicFrameLocks/>
          </p:cNvGraphicFramePr>
          <p:nvPr/>
        </p:nvGraphicFramePr>
        <p:xfrm>
          <a:off x="824089" y="1"/>
          <a:ext cx="10350097" cy="282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458" name="Picture 2">
            <a:extLst>
              <a:ext uri="{FF2B5EF4-FFF2-40B4-BE49-F238E27FC236}">
                <a16:creationId xmlns:a16="http://schemas.microsoft.com/office/drawing/2014/main" id="{879F9185-3AA2-7F17-1056-AE79241AC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070" y="878773"/>
            <a:ext cx="4126181" cy="434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8D45C5-54A3-2254-DA48-CF8E8161B7B3}"/>
              </a:ext>
            </a:extLst>
          </p:cNvPr>
          <p:cNvCxnSpPr>
            <a:cxnSpLocks/>
          </p:cNvCxnSpPr>
          <p:nvPr/>
        </p:nvCxnSpPr>
        <p:spPr>
          <a:xfrm>
            <a:off x="8098982" y="1706221"/>
            <a:ext cx="760010" cy="585422"/>
          </a:xfrm>
          <a:prstGeom prst="line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F758CAC-883E-CEA9-2F8D-09A0638E828E}"/>
                  </a:ext>
                </a:extLst>
              </p14:cNvPr>
              <p14:cNvContentPartPr/>
              <p14:nvPr/>
            </p14:nvContentPartPr>
            <p14:xfrm>
              <a:off x="8385394" y="1730587"/>
              <a:ext cx="63360" cy="2419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F758CAC-883E-CEA9-2F8D-09A0638E828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76754" y="1721587"/>
                <a:ext cx="810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1692358-C8BB-16BE-38A8-9589B4EA0537}"/>
                  </a:ext>
                </a:extLst>
              </p14:cNvPr>
              <p14:cNvContentPartPr/>
              <p14:nvPr/>
            </p14:nvContentPartPr>
            <p14:xfrm>
              <a:off x="8189554" y="2009587"/>
              <a:ext cx="132840" cy="91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1692358-C8BB-16BE-38A8-9589B4EA053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80914" y="2000947"/>
                <a:ext cx="150480" cy="1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C84BE5B-2454-FB29-C585-E78598DED03B}"/>
                  </a:ext>
                </a:extLst>
              </p14:cNvPr>
              <p14:cNvContentPartPr/>
              <p14:nvPr/>
            </p14:nvContentPartPr>
            <p14:xfrm>
              <a:off x="8248954" y="1959907"/>
              <a:ext cx="31680" cy="235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C84BE5B-2454-FB29-C585-E78598DED03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239954" y="1951267"/>
                <a:ext cx="49320" cy="25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7251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B627-BCAE-F364-A6E1-012F3D015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1" y="604261"/>
            <a:ext cx="8953827" cy="650329"/>
          </a:xfrm>
        </p:spPr>
        <p:txBody>
          <a:bodyPr>
            <a:normAutofit/>
          </a:bodyPr>
          <a:lstStyle/>
          <a:p>
            <a:r>
              <a:rPr lang="en-US" sz="3600" dirty="0"/>
              <a:t>Particle Detector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4CD5D-9B0F-C188-1DBE-B0405438A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21" y="1386920"/>
            <a:ext cx="6990318" cy="5000698"/>
          </a:xfrm>
        </p:spPr>
        <p:txBody>
          <a:bodyPr anchor="t">
            <a:normAutofit lnSpcReduction="10000"/>
          </a:bodyPr>
          <a:lstStyle/>
          <a:p>
            <a:r>
              <a:rPr lang="en-US" dirty="0"/>
              <a:t>simply detect (or not!) passage of a particle into a larger detector volume or array</a:t>
            </a:r>
          </a:p>
          <a:p>
            <a:pPr lvl="1"/>
            <a:r>
              <a:rPr lang="en-US" dirty="0"/>
              <a:t>i.e. neutral particles won’t “trigger” system</a:t>
            </a:r>
          </a:p>
          <a:p>
            <a:pPr lvl="1"/>
            <a:endParaRPr lang="en-US" dirty="0"/>
          </a:p>
          <a:p>
            <a:r>
              <a:rPr lang="en-US" dirty="0"/>
              <a:t>Measure </a:t>
            </a:r>
            <a:r>
              <a:rPr lang="en-US" b="1" dirty="0"/>
              <a:t>time-of-flight</a:t>
            </a:r>
            <a:r>
              <a:rPr lang="en-US" dirty="0"/>
              <a:t> between two parts of detector </a:t>
            </a:r>
            <a:r>
              <a:rPr lang="en-US" dirty="0">
                <a:sym typeface="Wingdings" pitchFamily="2" charset="2"/>
              </a:rPr>
              <a:t> measure speed</a:t>
            </a:r>
          </a:p>
          <a:p>
            <a:pPr lvl="1"/>
            <a:r>
              <a:rPr lang="en-US" dirty="0">
                <a:sym typeface="Wingdings" pitchFamily="2" charset="2"/>
              </a:rPr>
              <a:t>Can be used to identify particles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Localize charge to infer passage of particle at a certain point</a:t>
            </a:r>
          </a:p>
          <a:p>
            <a:pPr lvl="1"/>
            <a:r>
              <a:rPr lang="en-US" dirty="0">
                <a:sym typeface="Wingdings" pitchFamily="2" charset="2"/>
              </a:rPr>
              <a:t>Track trajectory through many layers</a:t>
            </a:r>
          </a:p>
          <a:p>
            <a:pPr lvl="1"/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Measure energy loss and total energy deposit</a:t>
            </a:r>
          </a:p>
          <a:p>
            <a:pPr lvl="1"/>
            <a:r>
              <a:rPr lang="en-US" dirty="0">
                <a:sym typeface="Wingdings" pitchFamily="2" charset="2"/>
              </a:rPr>
              <a:t>Can be used for Particle Identification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/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D723B5E-E346-D8E1-518E-1F9CE41B63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4216" y="470382"/>
            <a:ext cx="4375795" cy="15760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88EBAC-0176-382F-2652-4997E54894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1461" y="2378396"/>
            <a:ext cx="3839396" cy="2038557"/>
          </a:xfrm>
          <a:prstGeom prst="rect">
            <a:avLst/>
          </a:prstGeom>
        </p:spPr>
      </p:pic>
      <p:pic>
        <p:nvPicPr>
          <p:cNvPr id="9" name="Picture 8" descr="A diagram of a wave&#10;&#10;Description automatically generated with medium confidence">
            <a:extLst>
              <a:ext uri="{FF2B5EF4-FFF2-40B4-BE49-F238E27FC236}">
                <a16:creationId xmlns:a16="http://schemas.microsoft.com/office/drawing/2014/main" id="{00B2E28F-1BEA-56E0-B72B-6499A0E9FA8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585" t="6833" r="18929"/>
          <a:stretch/>
        </p:blipFill>
        <p:spPr>
          <a:xfrm>
            <a:off x="7983520" y="4549283"/>
            <a:ext cx="3302899" cy="227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473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>
            <a:extLst>
              <a:ext uri="{FF2B5EF4-FFF2-40B4-BE49-F238E27FC236}">
                <a16:creationId xmlns:a16="http://schemas.microsoft.com/office/drawing/2014/main" id="{FFDE5C51-1BF6-42CF-5580-AB7A9B5AE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709" y="3848064"/>
            <a:ext cx="4112530" cy="289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701511"/>
            <a:ext cx="10460990" cy="585422"/>
          </a:xfrm>
        </p:spPr>
        <p:txBody>
          <a:bodyPr>
            <a:normAutofit/>
          </a:bodyPr>
          <a:lstStyle/>
          <a:p>
            <a:r>
              <a:rPr lang="en-US" sz="3600" dirty="0"/>
              <a:t>RICH imaging Cherenkov detector</a:t>
            </a:r>
            <a:endParaRPr lang="en-US" sz="3600" baseline="-25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46D6C-3A77-1F6E-916E-D4991A22336F}"/>
              </a:ext>
            </a:extLst>
          </p:cNvPr>
          <p:cNvSpPr txBox="1">
            <a:spLocks/>
          </p:cNvSpPr>
          <p:nvPr/>
        </p:nvSpPr>
        <p:spPr>
          <a:xfrm>
            <a:off x="681143" y="1352832"/>
            <a:ext cx="7999718" cy="27712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R</a:t>
            </a:r>
            <a:r>
              <a:rPr lang="en-US" dirty="0"/>
              <a:t>ing </a:t>
            </a:r>
            <a:r>
              <a:rPr lang="en-US" b="1" dirty="0"/>
              <a:t>I</a:t>
            </a:r>
            <a:r>
              <a:rPr lang="en-US" dirty="0"/>
              <a:t>maging </a:t>
            </a:r>
            <a:r>
              <a:rPr lang="en-US" b="1" dirty="0"/>
              <a:t>Ch</a:t>
            </a:r>
            <a:r>
              <a:rPr lang="en-US" dirty="0"/>
              <a:t>erenkov uses position sensitive light detectors to image the Cherenkov light cone patterns</a:t>
            </a:r>
          </a:p>
          <a:p>
            <a:pPr lvl="1"/>
            <a:r>
              <a:rPr lang="en-US" dirty="0"/>
              <a:t> use to determine type of particle, its speed, and its direction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e.g. basis of the huge underground neutrino detectors at </a:t>
            </a:r>
            <a:r>
              <a:rPr lang="en-US" dirty="0" err="1"/>
              <a:t>Kamiokande</a:t>
            </a:r>
            <a:r>
              <a:rPr lang="en-US" dirty="0"/>
              <a:t>, Japan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2426BC44-1DFB-523E-CD2F-C8D066F004F0}"/>
              </a:ext>
            </a:extLst>
          </p:cNvPr>
          <p:cNvGraphicFramePr>
            <a:graphicFrameLocks/>
          </p:cNvGraphicFramePr>
          <p:nvPr/>
        </p:nvGraphicFramePr>
        <p:xfrm>
          <a:off x="824089" y="1"/>
          <a:ext cx="10350097" cy="282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482" name="Picture 2">
            <a:extLst>
              <a:ext uri="{FF2B5EF4-FFF2-40B4-BE49-F238E27FC236}">
                <a16:creationId xmlns:a16="http://schemas.microsoft.com/office/drawing/2014/main" id="{1B3F8F78-4BFF-2E36-3CF2-A71DF7320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861" y="850724"/>
            <a:ext cx="2950230" cy="277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3166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196" y="4228482"/>
            <a:ext cx="10460990" cy="58542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Still Awake?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2426BC44-1DFB-523E-CD2F-C8D066F004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9550220"/>
              </p:ext>
            </p:extLst>
          </p:nvPr>
        </p:nvGraphicFramePr>
        <p:xfrm>
          <a:off x="824089" y="1"/>
          <a:ext cx="10350097" cy="282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61905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C4C130B-688F-1474-9C6C-93E9183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701511"/>
            <a:ext cx="10460990" cy="585422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46D6C-3A77-1F6E-916E-D4991A22336F}"/>
              </a:ext>
            </a:extLst>
          </p:cNvPr>
          <p:cNvSpPr txBox="1">
            <a:spLocks/>
          </p:cNvSpPr>
          <p:nvPr/>
        </p:nvSpPr>
        <p:spPr>
          <a:xfrm>
            <a:off x="681142" y="1352831"/>
            <a:ext cx="10890174" cy="53448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Reviewed the fundamental electromagnetic interactions at the basis of all particle detectors</a:t>
            </a:r>
          </a:p>
          <a:p>
            <a:pPr lvl="1"/>
            <a:r>
              <a:rPr lang="en-US" sz="2000" dirty="0"/>
              <a:t>Ionization by charged particles (heavy, and electrons)</a:t>
            </a:r>
          </a:p>
          <a:p>
            <a:pPr lvl="1"/>
            <a:r>
              <a:rPr lang="en-US" sz="2000" dirty="0"/>
              <a:t>Radiation by accelerating charged particles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r>
              <a:rPr lang="en-US" sz="2400" dirty="0"/>
              <a:t>The physical dependencies of these interactions are </a:t>
            </a:r>
            <a:r>
              <a:rPr lang="en-US" sz="2400" i="1" dirty="0"/>
              <a:t>essential</a:t>
            </a:r>
            <a:r>
              <a:rPr lang="en-US" sz="2400" dirty="0"/>
              <a:t> for detector design and performance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The “art” and “engineering” comes in the clever use of these mechanisms and in their optimization to achieve a specific goal.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i.e. it is worth your while to internalize these principles and mechanisms as you pursue experimental </a:t>
            </a:r>
            <a:r>
              <a:rPr lang="en-US" sz="2400" b="1"/>
              <a:t>subatomic physic</a:t>
            </a:r>
            <a:r>
              <a:rPr lang="en-US" sz="2400" b="1" dirty="0"/>
              <a:t>s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2426BC44-1DFB-523E-CD2F-C8D066F004F0}"/>
              </a:ext>
            </a:extLst>
          </p:cNvPr>
          <p:cNvGraphicFramePr>
            <a:graphicFrameLocks/>
          </p:cNvGraphicFramePr>
          <p:nvPr/>
        </p:nvGraphicFramePr>
        <p:xfrm>
          <a:off x="824089" y="1"/>
          <a:ext cx="10350097" cy="282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19767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8C156-0F4F-BCCA-B342-7D2E3A8E4F80}"/>
              </a:ext>
            </a:extLst>
          </p:cNvPr>
          <p:cNvSpPr txBox="1">
            <a:spLocks/>
          </p:cNvSpPr>
          <p:nvPr/>
        </p:nvSpPr>
        <p:spPr>
          <a:xfrm>
            <a:off x="661742" y="1661302"/>
            <a:ext cx="7485795" cy="15819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Thank you for your attention</a:t>
            </a:r>
          </a:p>
          <a:p>
            <a:endParaRPr lang="en-US" sz="3600" i="1" dirty="0">
              <a:solidFill>
                <a:srgbClr val="00B0F0"/>
              </a:solidFill>
            </a:endParaRPr>
          </a:p>
          <a:p>
            <a:r>
              <a:rPr lang="en-US" sz="3600" i="1" dirty="0">
                <a:solidFill>
                  <a:srgbClr val="00B0F0"/>
                </a:solidFill>
              </a:rPr>
              <a:t>Merci</a:t>
            </a:r>
            <a:endParaRPr lang="en-US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1A610A-200B-3BD0-FE54-4EF3FFC1691B}"/>
              </a:ext>
            </a:extLst>
          </p:cNvPr>
          <p:cNvSpPr txBox="1">
            <a:spLocks/>
          </p:cNvSpPr>
          <p:nvPr/>
        </p:nvSpPr>
        <p:spPr>
          <a:xfrm>
            <a:off x="661742" y="3989357"/>
            <a:ext cx="4485991" cy="960329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Follow us </a:t>
            </a:r>
            <a:r>
              <a:rPr lang="en-US" b="1" dirty="0"/>
              <a:t>@</a:t>
            </a:r>
            <a:r>
              <a:rPr lang="en-US" b="1" dirty="0" err="1"/>
              <a:t>TRIUMFLab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F8EDBD-3BE0-AFDC-2EA0-C33A5B6CF862}"/>
              </a:ext>
            </a:extLst>
          </p:cNvPr>
          <p:cNvSpPr txBox="1">
            <a:spLocks/>
          </p:cNvSpPr>
          <p:nvPr/>
        </p:nvSpPr>
        <p:spPr>
          <a:xfrm>
            <a:off x="661743" y="3614737"/>
            <a:ext cx="3938587" cy="3746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/>
              <a:t>www.triumf.ca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396D82-3F29-3B3A-7DAE-FED7FD968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65" y="4949686"/>
            <a:ext cx="411480" cy="411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E608FE-58D9-80C3-A290-5C6A14AE4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18" y="4952734"/>
            <a:ext cx="408432" cy="408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7BDF54-320B-4079-8658-E3F8735644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23" y="4949686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1747BC-2587-4855-95DD-878FB8A557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928" y="4949686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6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B627-BCAE-F364-A6E1-012F3D015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1" y="550705"/>
            <a:ext cx="9534973" cy="650329"/>
          </a:xfrm>
        </p:spPr>
        <p:txBody>
          <a:bodyPr>
            <a:normAutofit/>
          </a:bodyPr>
          <a:lstStyle/>
          <a:p>
            <a:r>
              <a:rPr lang="en-US" sz="3200" dirty="0"/>
              <a:t>Examples of Particle Detectors – “light-based”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4CD5D-9B0F-C188-1DBE-B0405438A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588" y="1236629"/>
            <a:ext cx="5414529" cy="55887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Passage of ionizing radiation excites atoms to release light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Scintillators </a:t>
            </a:r>
            <a:r>
              <a:rPr lang="en-US" sz="2000" i="1" dirty="0"/>
              <a:t>(</a:t>
            </a:r>
            <a:r>
              <a:rPr lang="en-US" sz="1800" i="1" dirty="0"/>
              <a:t>Darren Grant June 4</a:t>
            </a:r>
            <a:r>
              <a:rPr lang="en-US" sz="2000" i="1" dirty="0"/>
              <a:t>)</a:t>
            </a:r>
            <a:endParaRPr lang="en-US" sz="2000" dirty="0"/>
          </a:p>
          <a:p>
            <a:pPr lvl="1"/>
            <a:r>
              <a:rPr lang="en-US" sz="1800" dirty="0"/>
              <a:t>Light output depends on energy deposition</a:t>
            </a:r>
          </a:p>
          <a:p>
            <a:pPr lvl="1"/>
            <a:r>
              <a:rPr lang="en-US" sz="1800" dirty="0"/>
              <a:t>No inherent directionality to light</a:t>
            </a:r>
          </a:p>
          <a:p>
            <a:pPr lvl="1"/>
            <a:r>
              <a:rPr lang="en-US" sz="1800" dirty="0"/>
              <a:t>Solid or liquid material</a:t>
            </a:r>
            <a:br>
              <a:rPr lang="en-US" sz="1800" dirty="0"/>
            </a:br>
            <a:endParaRPr lang="en-US" sz="1800" dirty="0"/>
          </a:p>
          <a:p>
            <a:r>
              <a:rPr lang="en-US" sz="2000" dirty="0"/>
              <a:t>Cherenkov Detectors</a:t>
            </a:r>
          </a:p>
          <a:p>
            <a:pPr lvl="1"/>
            <a:r>
              <a:rPr lang="en-US" sz="1800" dirty="0"/>
              <a:t>Light output depends on energy and </a:t>
            </a:r>
            <a:r>
              <a:rPr lang="en-US" sz="1800" i="1" dirty="0"/>
              <a:t>speed</a:t>
            </a:r>
            <a:r>
              <a:rPr lang="en-US" sz="1800" dirty="0"/>
              <a:t> of charged particle</a:t>
            </a:r>
          </a:p>
          <a:p>
            <a:pPr lvl="1"/>
            <a:r>
              <a:rPr lang="en-US" sz="1800" dirty="0"/>
              <a:t>Light “cone” highly directional</a:t>
            </a: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r>
              <a:rPr lang="en-US" sz="2000" dirty="0"/>
              <a:t>Ultimately, light must be converted to electrical pulse to be “registered”.</a:t>
            </a:r>
          </a:p>
          <a:p>
            <a:r>
              <a:rPr lang="en-US" sz="2000" dirty="0"/>
              <a:t>DAQ &amp; Electronics </a:t>
            </a:r>
            <a:r>
              <a:rPr lang="en-US" sz="2000" i="1" dirty="0"/>
              <a:t>(Ben Smith June 8)</a:t>
            </a:r>
            <a:endParaRPr lang="en-US" sz="20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/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id="{56F406AF-1981-9EF5-13BC-28DA86F76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128" y="4002476"/>
            <a:ext cx="4216399" cy="26498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7D197C-0822-C272-7523-42F23FFEA2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1201034"/>
            <a:ext cx="3827546" cy="2731911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09B4C7C-3AC6-EDBD-C170-A69987DD2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788" y="1738489"/>
            <a:ext cx="4315858" cy="219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80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B627-BCAE-F364-A6E1-012F3D015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43" y="720043"/>
            <a:ext cx="9761079" cy="650329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Examples of Particle Detectors – Ionization based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4CD5D-9B0F-C188-1DBE-B0405438A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143" y="1370372"/>
            <a:ext cx="8953827" cy="508175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Semiconductor-based detectors (</a:t>
            </a:r>
            <a:r>
              <a:rPr lang="en-US" i="1" dirty="0"/>
              <a:t>Serge Charlebois June 3</a:t>
            </a:r>
            <a:r>
              <a:rPr lang="en-US" dirty="0"/>
              <a:t>):</a:t>
            </a:r>
          </a:p>
          <a:p>
            <a:pPr lvl="1"/>
            <a:r>
              <a:rPr lang="en-US" dirty="0"/>
              <a:t>For precise position localization</a:t>
            </a:r>
          </a:p>
          <a:p>
            <a:pPr lvl="1"/>
            <a:r>
              <a:rPr lang="en-US" dirty="0"/>
              <a:t>Good timing accuracy</a:t>
            </a:r>
          </a:p>
          <a:p>
            <a:pPr lvl="1"/>
            <a:r>
              <a:rPr lang="en-US" dirty="0"/>
              <a:t>Expensive 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Gas-based detectors </a:t>
            </a:r>
            <a:r>
              <a:rPr lang="en-US" i="1" dirty="0"/>
              <a:t>(Scott Menary June 2): </a:t>
            </a:r>
          </a:p>
          <a:p>
            <a:pPr lvl="1"/>
            <a:r>
              <a:rPr lang="en-US" dirty="0"/>
              <a:t>Position localization</a:t>
            </a:r>
          </a:p>
          <a:p>
            <a:pPr lvl="1"/>
            <a:r>
              <a:rPr lang="en-US" dirty="0"/>
              <a:t>Energy measurements</a:t>
            </a:r>
          </a:p>
          <a:p>
            <a:pPr lvl="1"/>
            <a:r>
              <a:rPr lang="en-US" dirty="0"/>
              <a:t>Can be deployed over large areas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Crystal-based detectors (</a:t>
            </a:r>
            <a:r>
              <a:rPr lang="en-US" i="1" dirty="0" err="1"/>
              <a:t>Garnsworthy</a:t>
            </a:r>
            <a:r>
              <a:rPr lang="en-US" i="1" dirty="0"/>
              <a:t>, Vachon, Diamond)</a:t>
            </a:r>
            <a:endParaRPr lang="en-US" dirty="0"/>
          </a:p>
          <a:p>
            <a:pPr lvl="1"/>
            <a:r>
              <a:rPr lang="en-US" dirty="0"/>
              <a:t>Very dense, can stop particles in short distances</a:t>
            </a:r>
          </a:p>
          <a:p>
            <a:pPr lvl="1"/>
            <a:r>
              <a:rPr lang="en-US" dirty="0"/>
              <a:t>Generally excellent energy resolution</a:t>
            </a:r>
          </a:p>
          <a:p>
            <a:pPr lvl="1"/>
            <a:r>
              <a:rPr lang="en-US" dirty="0"/>
              <a:t>Weak position resolution, decent timing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/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id="{3139C1CC-156E-B53B-A4E9-5E8C7ACBC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243" y="1199166"/>
            <a:ext cx="2389434" cy="198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717CA46-44F9-4ED5-510D-68C8A0501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571" y="3237089"/>
            <a:ext cx="2487641" cy="186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2DE96F-12BC-09C0-028C-0ADA0AC90E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244" y="5275013"/>
            <a:ext cx="2389434" cy="143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60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B627-BCAE-F364-A6E1-012F3D015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47" y="724173"/>
            <a:ext cx="10844919" cy="650329"/>
          </a:xfrm>
        </p:spPr>
        <p:txBody>
          <a:bodyPr>
            <a:normAutofit fontScale="90000"/>
          </a:bodyPr>
          <a:lstStyle/>
          <a:p>
            <a:r>
              <a:rPr lang="en-US" dirty="0"/>
              <a:t>Energy Loss interactions </a:t>
            </a:r>
            <a:r>
              <a:rPr lang="en-US" i="1" dirty="0"/>
              <a:t>crucial </a:t>
            </a:r>
            <a:r>
              <a:rPr lang="en-US" dirty="0"/>
              <a:t>to detector design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4CD5D-9B0F-C188-1DBE-B0405438A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747" y="1469111"/>
            <a:ext cx="6182315" cy="466471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Modern detectors, especially in particle physics, are a complex mix of subdetectors with multiple functions</a:t>
            </a:r>
          </a:p>
          <a:p>
            <a:pPr lvl="1"/>
            <a:r>
              <a:rPr lang="en-US" sz="2400" dirty="0"/>
              <a:t>Designing these systems half science, half art, half engineering</a:t>
            </a:r>
          </a:p>
          <a:p>
            <a:pPr lvl="1"/>
            <a:r>
              <a:rPr lang="en-US" sz="2400" dirty="0"/>
              <a:t>The performance of these complex systems dictate what can and cannot be detected, and what can and cannot be discovered (or inferred)</a:t>
            </a:r>
            <a:br>
              <a:rPr lang="en-US" sz="2400" dirty="0"/>
            </a:br>
            <a:endParaRPr lang="en-US" sz="2400" dirty="0"/>
          </a:p>
          <a:p>
            <a:pPr lvl="1"/>
            <a:r>
              <a:rPr lang="en-US" sz="2400" dirty="0"/>
              <a:t>They really are </a:t>
            </a:r>
            <a:r>
              <a:rPr lang="en-US" sz="2400" i="1" dirty="0"/>
              <a:t>foundational</a:t>
            </a:r>
            <a:r>
              <a:rPr lang="en-US" sz="2400" dirty="0"/>
              <a:t> to modern subatomic physics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461639-EB70-CEAB-03CF-8E5E01192F4B}"/>
              </a:ext>
            </a:extLst>
          </p:cNvPr>
          <p:cNvGraphicFramePr>
            <a:graphicFrameLocks/>
          </p:cNvGraphicFramePr>
          <p:nvPr/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>
            <a:extLst>
              <a:ext uri="{FF2B5EF4-FFF2-40B4-BE49-F238E27FC236}">
                <a16:creationId xmlns:a16="http://schemas.microsoft.com/office/drawing/2014/main" id="{AB7FAC21-6DF7-009C-500E-4F3933F8C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443" y="1737987"/>
            <a:ext cx="4866840" cy="367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273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88221-AAA2-5308-C376-7BED9A1BA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086" y="1132087"/>
            <a:ext cx="8953827" cy="3390927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Therefore, important to understand basics of particle interactions with bulk materials, </a:t>
            </a:r>
            <a:r>
              <a:rPr lang="en-US" sz="4400" i="1" dirty="0"/>
              <a:t>especially</a:t>
            </a:r>
            <a:r>
              <a:rPr lang="en-US" sz="4400" dirty="0"/>
              <a:t> EM energy loss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85A2DDD-FB11-2068-B5D1-91C762A8715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1143" y="32659"/>
          <a:ext cx="10340643" cy="3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diagram of a structure&#10;&#10;Description automatically generated">
            <a:extLst>
              <a:ext uri="{FF2B5EF4-FFF2-40B4-BE49-F238E27FC236}">
                <a16:creationId xmlns:a16="http://schemas.microsoft.com/office/drawing/2014/main" id="{809121BB-889B-85CA-DC70-7858E1287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4147" y="4172081"/>
            <a:ext cx="4474633" cy="228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49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14903</TotalTime>
  <Words>4146</Words>
  <Application>Microsoft Macintosh PowerPoint</Application>
  <PresentationFormat>Widescreen</PresentationFormat>
  <Paragraphs>755</Paragraphs>
  <Slides>53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Cambria Math</vt:lpstr>
      <vt:lpstr>Helvetica</vt:lpstr>
      <vt:lpstr>Symbol</vt:lpstr>
      <vt:lpstr>Wingdings</vt:lpstr>
      <vt:lpstr>Custom Design</vt:lpstr>
      <vt:lpstr>Interactions of Particles through Bulk Matter:  THE Fundamental of Radiation Detectors</vt:lpstr>
      <vt:lpstr>Overview</vt:lpstr>
      <vt:lpstr>References</vt:lpstr>
      <vt:lpstr>What does a (modern) Particle Detector DO exactly?</vt:lpstr>
      <vt:lpstr>Particle Detector functions</vt:lpstr>
      <vt:lpstr>Examples of Particle Detectors – “light-based”</vt:lpstr>
      <vt:lpstr>Examples of Particle Detectors – Ionization based</vt:lpstr>
      <vt:lpstr>Energy Loss interactions crucial to detector design choices</vt:lpstr>
      <vt:lpstr>Therefore, important to understand basics of particle interactions with bulk materials, especially EM energy loss</vt:lpstr>
      <vt:lpstr>Which particles CAN we detect directly?</vt:lpstr>
      <vt:lpstr>Which other particles CAN we detect directly?</vt:lpstr>
      <vt:lpstr>Which particles CAN we detect semi-directly? i.e we can detect the scattered particle and infer the incident one</vt:lpstr>
      <vt:lpstr>ALL other particles can be “detected” only indirectly through the decay products that we can detect.</vt:lpstr>
      <vt:lpstr>Particle interactions and Fundamental forces</vt:lpstr>
      <vt:lpstr>Relativistic Kinematics notation we will need…</vt:lpstr>
      <vt:lpstr>QM reigns:  Interactions are probabilistic</vt:lpstr>
      <vt:lpstr>The Mean Free Path: l</vt:lpstr>
      <vt:lpstr>Energy Loss by Heavy Charged Particles</vt:lpstr>
      <vt:lpstr>“Classical” derivation of Energy Loss</vt:lpstr>
      <vt:lpstr>“Classical” calculation of momentum/energy transfer</vt:lpstr>
      <vt:lpstr>Now integrate over all atomic electron interactions…</vt:lpstr>
      <vt:lpstr>“Classical” derivation of Energy Loss, final result </vt:lpstr>
      <vt:lpstr>“Classical” derivation of Energy Loss, final result </vt:lpstr>
      <vt:lpstr>“Classical” derivation of Energy Loss, final result </vt:lpstr>
      <vt:lpstr>Result of better Quantum Mechanical calculation</vt:lpstr>
      <vt:lpstr>Bethe-Bloch formula: new features</vt:lpstr>
      <vt:lpstr>Bethe-Bloch formula in action</vt:lpstr>
      <vt:lpstr>Material Properties vis a vis Energy Loss</vt:lpstr>
      <vt:lpstr>Energy loss in the real world</vt:lpstr>
      <vt:lpstr>Range of stopped heavy charged particles in thick media</vt:lpstr>
      <vt:lpstr>Range scaling relations</vt:lpstr>
      <vt:lpstr>Fluctuations in Energy Loss</vt:lpstr>
      <vt:lpstr>Energy Loss by Electrons and Positrons</vt:lpstr>
      <vt:lpstr>Energy Loss by Electrons and Positrons</vt:lpstr>
      <vt:lpstr>Bremsstrahlung energy loss for Electrons and Positrons</vt:lpstr>
      <vt:lpstr>Electron and Positron Bremsstrahlung</vt:lpstr>
      <vt:lpstr>Bremsstrahlung energy loss, part deux…</vt:lpstr>
      <vt:lpstr>Radiation length:  LR (or X0)</vt:lpstr>
      <vt:lpstr>Material Properties vis a vis Energy Loss</vt:lpstr>
      <vt:lpstr>Photon Interactions</vt:lpstr>
      <vt:lpstr>Rayleigh and Photo-electric effects</vt:lpstr>
      <vt:lpstr>Atomic relaxation after P.E.  effect</vt:lpstr>
      <vt:lpstr>Compton Scattering</vt:lpstr>
      <vt:lpstr>Pair Production</vt:lpstr>
      <vt:lpstr>Electromagnetic Showers</vt:lpstr>
      <vt:lpstr>Hadronic Showers</vt:lpstr>
      <vt:lpstr>Shower Calorimeters at CMS and ATLAS (CERN)</vt:lpstr>
      <vt:lpstr>Cherenkov Radiation</vt:lpstr>
      <vt:lpstr>Differential Cherenkov detector</vt:lpstr>
      <vt:lpstr>RICH imaging Cherenkov detector</vt:lpstr>
      <vt:lpstr>Still Awake?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Marcello Pavan</dc:creator>
  <cp:lastModifiedBy>Marcello Pavan</cp:lastModifiedBy>
  <cp:revision>1</cp:revision>
  <cp:lastPrinted>2026-05-27T22:52:55Z</cp:lastPrinted>
  <dcterms:created xsi:type="dcterms:W3CDTF">2024-05-28T22:31:33Z</dcterms:created>
  <dcterms:modified xsi:type="dcterms:W3CDTF">2026-06-01T07:06:19Z</dcterms:modified>
</cp:coreProperties>
</file>