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766" r:id="rId1"/>
    <p:sldMasterId id="2147483825" r:id="rId2"/>
    <p:sldMasterId id="2147483839" r:id="rId3"/>
  </p:sldMasterIdLst>
  <p:notesMasterIdLst>
    <p:notesMasterId r:id="rId10"/>
  </p:notesMasterIdLst>
  <p:handoutMasterIdLst>
    <p:handoutMasterId r:id="rId11"/>
  </p:handoutMasterIdLst>
  <p:sldIdLst>
    <p:sldId id="277" r:id="rId4"/>
    <p:sldId id="436" r:id="rId5"/>
    <p:sldId id="448" r:id="rId6"/>
    <p:sldId id="437" r:id="rId7"/>
    <p:sldId id="447" r:id="rId8"/>
    <p:sldId id="30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E04A36-D9E3-AE88-387F-112A4E28818B}" name="Guest User" initials="GU" userId="S::urn:spo:anon#478a5845fc6f506df1b0b67a2551c7ddb362596b0159c2b29c08721fe22312eb::" providerId="AD"/>
  <p188:author id="{A5AACABB-A9FA-714B-D0EF-37EF51E27102}" name="Nicolas Massacret" initials="NM" userId="S::nmassacret@triumf.ca::2219d60b-8bc5-4cf2-9635-33112d81b58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Gibson" initials="CG" lastIdx="11" clrIdx="0">
    <p:extLst>
      <p:ext uri="{19B8F6BF-5375-455C-9EA6-DF929625EA0E}">
        <p15:presenceInfo xmlns:p15="http://schemas.microsoft.com/office/powerpoint/2012/main" userId="S::cgibson@triumf.ca::32998e08-86fe-4730-b0d2-bfe4d78fe423" providerId="AD"/>
      </p:ext>
    </p:extLst>
  </p:cmAuthor>
  <p:cmAuthor id="2" name="Cam Marshall" initials="CM" lastIdx="1" clrIdx="1">
    <p:extLst>
      <p:ext uri="{19B8F6BF-5375-455C-9EA6-DF929625EA0E}">
        <p15:presenceInfo xmlns:p15="http://schemas.microsoft.com/office/powerpoint/2012/main" userId="S::cammarsh@triumf.ca::c7ef455f-0be7-4e28-b48f-3952dcb310f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FF"/>
    <a:srgbClr val="00A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9E8253-2C3F-4CAC-A03C-B832B8707E59}" v="30" dt="2026-02-09T19:01:36.2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17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microsoft.com/office/2018/10/relationships/authors" Target="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" userId="2219d60b-8bc5-4cf2-9635-33112d81b581" providerId="ADAL" clId="{ECC4A18E-F4BB-46B5-9D10-67FF750CD62F}"/>
    <pc:docChg chg="custSel modSld sldOrd">
      <pc:chgData name="Nicolas" userId="2219d60b-8bc5-4cf2-9635-33112d81b581" providerId="ADAL" clId="{ECC4A18E-F4BB-46B5-9D10-67FF750CD62F}" dt="2024-08-07T05:06:27.442" v="96" actId="20577"/>
      <pc:docMkLst>
        <pc:docMk/>
      </pc:docMkLst>
      <pc:sldChg chg="ord">
        <pc:chgData name="Nicolas" userId="2219d60b-8bc5-4cf2-9635-33112d81b581" providerId="ADAL" clId="{ECC4A18E-F4BB-46B5-9D10-67FF750CD62F}" dt="2024-08-07T04:57:20.281" v="63"/>
        <pc:sldMkLst>
          <pc:docMk/>
          <pc:sldMk cId="2332279070" sldId="435"/>
        </pc:sldMkLst>
      </pc:sldChg>
      <pc:sldChg chg="modSp mod">
        <pc:chgData name="Nicolas" userId="2219d60b-8bc5-4cf2-9635-33112d81b581" providerId="ADAL" clId="{ECC4A18E-F4BB-46B5-9D10-67FF750CD62F}" dt="2024-08-07T04:49:16.164" v="61" actId="20577"/>
        <pc:sldMkLst>
          <pc:docMk/>
          <pc:sldMk cId="2307464997" sldId="437"/>
        </pc:sldMkLst>
      </pc:sldChg>
      <pc:sldChg chg="modSp mod">
        <pc:chgData name="Nicolas" userId="2219d60b-8bc5-4cf2-9635-33112d81b581" providerId="ADAL" clId="{ECC4A18E-F4BB-46B5-9D10-67FF750CD62F}" dt="2024-08-07T04:43:25.119" v="42" actId="20577"/>
        <pc:sldMkLst>
          <pc:docMk/>
          <pc:sldMk cId="1191204140" sldId="438"/>
        </pc:sldMkLst>
      </pc:sldChg>
      <pc:sldChg chg="modSp mod">
        <pc:chgData name="Nicolas" userId="2219d60b-8bc5-4cf2-9635-33112d81b581" providerId="ADAL" clId="{ECC4A18E-F4BB-46B5-9D10-67FF750CD62F}" dt="2024-08-07T04:44:04.047" v="51" actId="20577"/>
        <pc:sldMkLst>
          <pc:docMk/>
          <pc:sldMk cId="585847935" sldId="439"/>
        </pc:sldMkLst>
      </pc:sldChg>
      <pc:sldChg chg="modSp mod">
        <pc:chgData name="Nicolas" userId="2219d60b-8bc5-4cf2-9635-33112d81b581" providerId="ADAL" clId="{ECC4A18E-F4BB-46B5-9D10-67FF750CD62F}" dt="2024-08-07T05:01:51.701" v="88" actId="20577"/>
        <pc:sldMkLst>
          <pc:docMk/>
          <pc:sldMk cId="621875304" sldId="443"/>
        </pc:sldMkLst>
      </pc:sldChg>
      <pc:sldChg chg="modSp">
        <pc:chgData name="Nicolas" userId="2219d60b-8bc5-4cf2-9635-33112d81b581" providerId="ADAL" clId="{ECC4A18E-F4BB-46B5-9D10-67FF750CD62F}" dt="2024-08-07T04:59:26.649" v="66" actId="20577"/>
        <pc:sldMkLst>
          <pc:docMk/>
          <pc:sldMk cId="3056194587" sldId="444"/>
        </pc:sldMkLst>
      </pc:sldChg>
      <pc:sldChg chg="modSp mod">
        <pc:chgData name="Nicolas" userId="2219d60b-8bc5-4cf2-9635-33112d81b581" providerId="ADAL" clId="{ECC4A18E-F4BB-46B5-9D10-67FF750CD62F}" dt="2024-08-07T05:06:27.442" v="96" actId="20577"/>
        <pc:sldMkLst>
          <pc:docMk/>
          <pc:sldMk cId="129346470" sldId="445"/>
        </pc:sldMkLst>
      </pc:sldChg>
    </pc:docChg>
  </pc:docChgLst>
  <pc:docChgLst>
    <pc:chgData name="Nicolas Massacret" userId="2219d60b-8bc5-4cf2-9635-33112d81b581" providerId="ADAL" clId="{4BC21E78-B6C8-4A56-8681-A3A804369934}"/>
    <pc:docChg chg="undo custSel addSld delSld modSld sldOrd">
      <pc:chgData name="Nicolas Massacret" userId="2219d60b-8bc5-4cf2-9635-33112d81b581" providerId="ADAL" clId="{4BC21E78-B6C8-4A56-8681-A3A804369934}" dt="2025-03-12T00:09:35.953" v="3675" actId="20577"/>
      <pc:docMkLst>
        <pc:docMk/>
      </pc:docMkLst>
      <pc:sldChg chg="modSp mod">
        <pc:chgData name="Nicolas Massacret" userId="2219d60b-8bc5-4cf2-9635-33112d81b581" providerId="ADAL" clId="{4BC21E78-B6C8-4A56-8681-A3A804369934}" dt="2025-03-12T00:09:35.953" v="3675" actId="20577"/>
        <pc:sldMkLst>
          <pc:docMk/>
          <pc:sldMk cId="242708350" sldId="277"/>
        </pc:sldMkLst>
      </pc:sldChg>
      <pc:sldChg chg="addSp delSp modSp mod ord">
        <pc:chgData name="Nicolas Massacret" userId="2219d60b-8bc5-4cf2-9635-33112d81b581" providerId="ADAL" clId="{4BC21E78-B6C8-4A56-8681-A3A804369934}" dt="2025-03-11T20:14:50.192" v="3572" actId="1076"/>
        <pc:sldMkLst>
          <pc:docMk/>
          <pc:sldMk cId="812359813" sldId="302"/>
        </pc:sldMkLst>
      </pc:sldChg>
      <pc:sldChg chg="del">
        <pc:chgData name="Nicolas Massacret" userId="2219d60b-8bc5-4cf2-9635-33112d81b581" providerId="ADAL" clId="{4BC21E78-B6C8-4A56-8681-A3A804369934}" dt="2025-03-11T20:15:14.725" v="3574" actId="47"/>
        <pc:sldMkLst>
          <pc:docMk/>
          <pc:sldMk cId="2332279070" sldId="435"/>
        </pc:sldMkLst>
      </pc:sldChg>
      <pc:sldChg chg="addSp modSp mod">
        <pc:chgData name="Nicolas Massacret" userId="2219d60b-8bc5-4cf2-9635-33112d81b581" providerId="ADAL" clId="{4BC21E78-B6C8-4A56-8681-A3A804369934}" dt="2025-03-11T20:20:16.604" v="3659" actId="113"/>
        <pc:sldMkLst>
          <pc:docMk/>
          <pc:sldMk cId="2307464997" sldId="437"/>
        </pc:sldMkLst>
      </pc:sldChg>
      <pc:sldChg chg="addSp delSp modSp mod">
        <pc:chgData name="Nicolas Massacret" userId="2219d60b-8bc5-4cf2-9635-33112d81b581" providerId="ADAL" clId="{4BC21E78-B6C8-4A56-8681-A3A804369934}" dt="2025-03-11T19:58:05.339" v="3033" actId="20577"/>
        <pc:sldMkLst>
          <pc:docMk/>
          <pc:sldMk cId="1191204140" sldId="438"/>
        </pc:sldMkLst>
      </pc:sldChg>
      <pc:sldChg chg="del">
        <pc:chgData name="Nicolas Massacret" userId="2219d60b-8bc5-4cf2-9635-33112d81b581" providerId="ADAL" clId="{4BC21E78-B6C8-4A56-8681-A3A804369934}" dt="2025-03-11T20:15:44.851" v="3577" actId="47"/>
        <pc:sldMkLst>
          <pc:docMk/>
          <pc:sldMk cId="3131368581" sldId="440"/>
        </pc:sldMkLst>
      </pc:sldChg>
      <pc:sldChg chg="del">
        <pc:chgData name="Nicolas Massacret" userId="2219d60b-8bc5-4cf2-9635-33112d81b581" providerId="ADAL" clId="{4BC21E78-B6C8-4A56-8681-A3A804369934}" dt="2025-03-11T20:15:11.072" v="3573" actId="47"/>
        <pc:sldMkLst>
          <pc:docMk/>
          <pc:sldMk cId="3612173389" sldId="441"/>
        </pc:sldMkLst>
      </pc:sldChg>
      <pc:sldChg chg="del">
        <pc:chgData name="Nicolas Massacret" userId="2219d60b-8bc5-4cf2-9635-33112d81b581" providerId="ADAL" clId="{4BC21E78-B6C8-4A56-8681-A3A804369934}" dt="2025-03-11T20:15:33.400" v="3576" actId="47"/>
        <pc:sldMkLst>
          <pc:docMk/>
          <pc:sldMk cId="895094679" sldId="442"/>
        </pc:sldMkLst>
      </pc:sldChg>
      <pc:sldChg chg="del">
        <pc:chgData name="Nicolas Massacret" userId="2219d60b-8bc5-4cf2-9635-33112d81b581" providerId="ADAL" clId="{4BC21E78-B6C8-4A56-8681-A3A804369934}" dt="2025-03-11T20:15:27.682" v="3575" actId="47"/>
        <pc:sldMkLst>
          <pc:docMk/>
          <pc:sldMk cId="129346470" sldId="445"/>
        </pc:sldMkLst>
      </pc:sldChg>
      <pc:sldChg chg="addSp delSp modSp new mod ord">
        <pc:chgData name="Nicolas Massacret" userId="2219d60b-8bc5-4cf2-9635-33112d81b581" providerId="ADAL" clId="{4BC21E78-B6C8-4A56-8681-A3A804369934}" dt="2025-03-11T19:19:59.913" v="2294" actId="20577"/>
        <pc:sldMkLst>
          <pc:docMk/>
          <pc:sldMk cId="3668938084" sldId="446"/>
        </pc:sldMkLst>
      </pc:sldChg>
      <pc:sldChg chg="addSp delSp modSp new mod ord">
        <pc:chgData name="Nicolas Massacret" userId="2219d60b-8bc5-4cf2-9635-33112d81b581" providerId="ADAL" clId="{4BC21E78-B6C8-4A56-8681-A3A804369934}" dt="2025-03-11T19:21:03.683" v="2300" actId="1076"/>
        <pc:sldMkLst>
          <pc:docMk/>
          <pc:sldMk cId="72575660" sldId="447"/>
        </pc:sldMkLst>
      </pc:sldChg>
      <pc:sldChg chg="addSp delSp modSp new mod">
        <pc:chgData name="Nicolas Massacret" userId="2219d60b-8bc5-4cf2-9635-33112d81b581" providerId="ADAL" clId="{4BC21E78-B6C8-4A56-8681-A3A804369934}" dt="2025-03-11T18:30:37.872" v="1084" actId="20577"/>
        <pc:sldMkLst>
          <pc:docMk/>
          <pc:sldMk cId="2053191623" sldId="448"/>
        </pc:sldMkLst>
      </pc:sldChg>
      <pc:sldChg chg="delSp new del mod ord">
        <pc:chgData name="Nicolas Massacret" userId="2219d60b-8bc5-4cf2-9635-33112d81b581" providerId="ADAL" clId="{4BC21E78-B6C8-4A56-8681-A3A804369934}" dt="2025-03-11T17:25:57.529" v="133" actId="47"/>
        <pc:sldMkLst>
          <pc:docMk/>
          <pc:sldMk cId="2078732768" sldId="448"/>
        </pc:sldMkLst>
      </pc:sldChg>
      <pc:sldChg chg="addSp delSp modSp new mod">
        <pc:chgData name="Nicolas Massacret" userId="2219d60b-8bc5-4cf2-9635-33112d81b581" providerId="ADAL" clId="{4BC21E78-B6C8-4A56-8681-A3A804369934}" dt="2025-03-11T20:26:04.358" v="3660" actId="1076"/>
        <pc:sldMkLst>
          <pc:docMk/>
          <pc:sldMk cId="430460350" sldId="449"/>
        </pc:sldMkLst>
      </pc:sldChg>
      <pc:sldChg chg="addSp delSp modSp new mod">
        <pc:chgData name="Nicolas Massacret" userId="2219d60b-8bc5-4cf2-9635-33112d81b581" providerId="ADAL" clId="{4BC21E78-B6C8-4A56-8681-A3A804369934}" dt="2025-03-11T19:18:12.211" v="2279" actId="1076"/>
        <pc:sldMkLst>
          <pc:docMk/>
          <pc:sldMk cId="1057932764" sldId="450"/>
        </pc:sldMkLst>
      </pc:sldChg>
      <pc:sldChg chg="addSp delSp modSp new mod">
        <pc:chgData name="Nicolas Massacret" userId="2219d60b-8bc5-4cf2-9635-33112d81b581" providerId="ADAL" clId="{4BC21E78-B6C8-4A56-8681-A3A804369934}" dt="2025-03-11T19:34:18.695" v="2455"/>
        <pc:sldMkLst>
          <pc:docMk/>
          <pc:sldMk cId="992807501" sldId="451"/>
        </pc:sldMkLst>
      </pc:sldChg>
      <pc:sldChg chg="addSp delSp modSp new mod">
        <pc:chgData name="Nicolas Massacret" userId="2219d60b-8bc5-4cf2-9635-33112d81b581" providerId="ADAL" clId="{4BC21E78-B6C8-4A56-8681-A3A804369934}" dt="2025-03-11T19:58:57.500" v="3038" actId="20577"/>
        <pc:sldMkLst>
          <pc:docMk/>
          <pc:sldMk cId="548854837" sldId="452"/>
        </pc:sldMkLst>
      </pc:sldChg>
      <pc:sldChg chg="addSp delSp modSp new mod">
        <pc:chgData name="Nicolas Massacret" userId="2219d60b-8bc5-4cf2-9635-33112d81b581" providerId="ADAL" clId="{4BC21E78-B6C8-4A56-8681-A3A804369934}" dt="2025-03-11T20:10:41.483" v="3559" actId="20577"/>
        <pc:sldMkLst>
          <pc:docMk/>
          <pc:sldMk cId="2328144937" sldId="453"/>
        </pc:sldMkLst>
      </pc:sldChg>
    </pc:docChg>
  </pc:docChgLst>
  <pc:docChgLst>
    <pc:chgData name="Nicolas Massacret" userId="2219d60b-8bc5-4cf2-9635-33112d81b581" providerId="ADAL" clId="{ECC4A18E-F4BB-46B5-9D10-67FF750CD62F}"/>
    <pc:docChg chg="undo custSel addSld delSld modSld sldOrd">
      <pc:chgData name="Nicolas Massacret" userId="2219d60b-8bc5-4cf2-9635-33112d81b581" providerId="ADAL" clId="{ECC4A18E-F4BB-46B5-9D10-67FF750CD62F}" dt="2024-08-07T03:19:22.930" v="4654" actId="20577"/>
      <pc:docMkLst>
        <pc:docMk/>
      </pc:docMkLst>
      <pc:sldChg chg="modSp mod">
        <pc:chgData name="Nicolas Massacret" userId="2219d60b-8bc5-4cf2-9635-33112d81b581" providerId="ADAL" clId="{ECC4A18E-F4BB-46B5-9D10-67FF750CD62F}" dt="2024-08-06T21:47:44.191" v="34" actId="20577"/>
        <pc:sldMkLst>
          <pc:docMk/>
          <pc:sldMk cId="242708350" sldId="277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11472620" sldId="366"/>
        </pc:sldMkLst>
      </pc:sldChg>
      <pc:sldChg chg="del">
        <pc:chgData name="Nicolas Massacret" userId="2219d60b-8bc5-4cf2-9635-33112d81b581" providerId="ADAL" clId="{ECC4A18E-F4BB-46B5-9D10-67FF750CD62F}" dt="2024-08-06T21:47:53.547" v="35" actId="47"/>
        <pc:sldMkLst>
          <pc:docMk/>
          <pc:sldMk cId="2456172368" sldId="369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3942756653" sldId="373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1266831630" sldId="397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1730469964" sldId="399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1787074127" sldId="400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1462321049" sldId="401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2502038820" sldId="402"/>
        </pc:sldMkLst>
      </pc:sldChg>
      <pc:sldChg chg="delSp del mod">
        <pc:chgData name="Nicolas Massacret" userId="2219d60b-8bc5-4cf2-9635-33112d81b581" providerId="ADAL" clId="{ECC4A18E-F4BB-46B5-9D10-67FF750CD62F}" dt="2024-08-06T22:15:55.349" v="793" actId="47"/>
        <pc:sldMkLst>
          <pc:docMk/>
          <pc:sldMk cId="3000866899" sldId="410"/>
        </pc:sldMkLst>
      </pc:sldChg>
      <pc:sldChg chg="modSp del mod">
        <pc:chgData name="Nicolas Massacret" userId="2219d60b-8bc5-4cf2-9635-33112d81b581" providerId="ADAL" clId="{ECC4A18E-F4BB-46B5-9D10-67FF750CD62F}" dt="2024-08-06T22:15:48.383" v="792" actId="47"/>
        <pc:sldMkLst>
          <pc:docMk/>
          <pc:sldMk cId="1341433867" sldId="411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2882456193" sldId="412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2801995569" sldId="413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2691002698" sldId="414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3007294238" sldId="415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3883497723" sldId="416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2913581078" sldId="417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2692521097" sldId="418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1128057024" sldId="419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1268575046" sldId="420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2880970068" sldId="421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3513783832" sldId="422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759044592" sldId="423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537053965" sldId="424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2311372461" sldId="425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365697910" sldId="427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2643919169" sldId="428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242945790" sldId="429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3155849125" sldId="430"/>
        </pc:sldMkLst>
      </pc:sldChg>
      <pc:sldChg chg="del">
        <pc:chgData name="Nicolas Massacret" userId="2219d60b-8bc5-4cf2-9635-33112d81b581" providerId="ADAL" clId="{ECC4A18E-F4BB-46B5-9D10-67FF750CD62F}" dt="2024-08-07T03:15:04.983" v="4573" actId="47"/>
        <pc:sldMkLst>
          <pc:docMk/>
          <pc:sldMk cId="1298875172" sldId="431"/>
        </pc:sldMkLst>
      </pc:sldChg>
      <pc:sldChg chg="del">
        <pc:chgData name="Nicolas Massacret" userId="2219d60b-8bc5-4cf2-9635-33112d81b581" providerId="ADAL" clId="{ECC4A18E-F4BB-46B5-9D10-67FF750CD62F}" dt="2024-08-07T03:15:04.983" v="4573" actId="47"/>
        <pc:sldMkLst>
          <pc:docMk/>
          <pc:sldMk cId="3939160783" sldId="432"/>
        </pc:sldMkLst>
      </pc:sldChg>
      <pc:sldChg chg="del">
        <pc:chgData name="Nicolas Massacret" userId="2219d60b-8bc5-4cf2-9635-33112d81b581" providerId="ADAL" clId="{ECC4A18E-F4BB-46B5-9D10-67FF750CD62F}" dt="2024-08-07T03:15:09.304" v="4574" actId="47"/>
        <pc:sldMkLst>
          <pc:docMk/>
          <pc:sldMk cId="2498895059" sldId="433"/>
        </pc:sldMkLst>
      </pc:sldChg>
      <pc:sldChg chg="del">
        <pc:chgData name="Nicolas Massacret" userId="2219d60b-8bc5-4cf2-9635-33112d81b581" providerId="ADAL" clId="{ECC4A18E-F4BB-46B5-9D10-67FF750CD62F}" dt="2024-08-07T03:15:04.983" v="4573" actId="47"/>
        <pc:sldMkLst>
          <pc:docMk/>
          <pc:sldMk cId="2171581626" sldId="434"/>
        </pc:sldMkLst>
      </pc:sldChg>
      <pc:sldChg chg="addSp modSp mod ord">
        <pc:chgData name="Nicolas Massacret" userId="2219d60b-8bc5-4cf2-9635-33112d81b581" providerId="ADAL" clId="{ECC4A18E-F4BB-46B5-9D10-67FF750CD62F}" dt="2024-08-07T03:19:22.930" v="4654" actId="20577"/>
        <pc:sldMkLst>
          <pc:docMk/>
          <pc:sldMk cId="2332279070" sldId="435"/>
        </pc:sldMkLst>
      </pc:sldChg>
      <pc:sldChg chg="addSp delSp modSp new mod modClrScheme chgLayout">
        <pc:chgData name="Nicolas Massacret" userId="2219d60b-8bc5-4cf2-9635-33112d81b581" providerId="ADAL" clId="{ECC4A18E-F4BB-46B5-9D10-67FF750CD62F}" dt="2024-08-06T22:22:53.643" v="812" actId="20577"/>
        <pc:sldMkLst>
          <pc:docMk/>
          <pc:sldMk cId="1591582318" sldId="436"/>
        </pc:sldMkLst>
      </pc:sldChg>
      <pc:sldChg chg="addSp delSp modSp new mod">
        <pc:chgData name="Nicolas Massacret" userId="2219d60b-8bc5-4cf2-9635-33112d81b581" providerId="ADAL" clId="{ECC4A18E-F4BB-46B5-9D10-67FF750CD62F}" dt="2024-08-07T01:15:37.274" v="2989" actId="113"/>
        <pc:sldMkLst>
          <pc:docMk/>
          <pc:sldMk cId="2307464997" sldId="437"/>
        </pc:sldMkLst>
      </pc:sldChg>
      <pc:sldChg chg="addSp delSp modSp new mod">
        <pc:chgData name="Nicolas Massacret" userId="2219d60b-8bc5-4cf2-9635-33112d81b581" providerId="ADAL" clId="{ECC4A18E-F4BB-46B5-9D10-67FF750CD62F}" dt="2024-08-07T01:53:00.394" v="3610" actId="1038"/>
        <pc:sldMkLst>
          <pc:docMk/>
          <pc:sldMk cId="1191204140" sldId="438"/>
        </pc:sldMkLst>
      </pc:sldChg>
      <pc:sldChg chg="addSp delSp modSp new mod">
        <pc:chgData name="Nicolas Massacret" userId="2219d60b-8bc5-4cf2-9635-33112d81b581" providerId="ADAL" clId="{ECC4A18E-F4BB-46B5-9D10-67FF750CD62F}" dt="2024-08-07T02:03:15.189" v="3848" actId="21"/>
        <pc:sldMkLst>
          <pc:docMk/>
          <pc:sldMk cId="585847935" sldId="439"/>
        </pc:sldMkLst>
      </pc:sldChg>
      <pc:sldChg chg="addSp delSp modSp new del mod">
        <pc:chgData name="Nicolas Massacret" userId="2219d60b-8bc5-4cf2-9635-33112d81b581" providerId="ADAL" clId="{ECC4A18E-F4BB-46B5-9D10-67FF750CD62F}" dt="2024-08-07T01:04:41.020" v="2923" actId="47"/>
        <pc:sldMkLst>
          <pc:docMk/>
          <pc:sldMk cId="1960579315" sldId="440"/>
        </pc:sldMkLst>
      </pc:sldChg>
      <pc:sldChg chg="add del">
        <pc:chgData name="Nicolas Massacret" userId="2219d60b-8bc5-4cf2-9635-33112d81b581" providerId="ADAL" clId="{ECC4A18E-F4BB-46B5-9D10-67FF750CD62F}" dt="2024-08-07T00:23:26.780" v="1842"/>
        <pc:sldMkLst>
          <pc:docMk/>
          <pc:sldMk cId="2732923890" sldId="440"/>
        </pc:sldMkLst>
      </pc:sldChg>
      <pc:sldChg chg="addSp delSp modSp new mod">
        <pc:chgData name="Nicolas Massacret" userId="2219d60b-8bc5-4cf2-9635-33112d81b581" providerId="ADAL" clId="{ECC4A18E-F4BB-46B5-9D10-67FF750CD62F}" dt="2024-08-07T02:20:13.120" v="4169" actId="478"/>
        <pc:sldMkLst>
          <pc:docMk/>
          <pc:sldMk cId="3131368581" sldId="440"/>
        </pc:sldMkLst>
      </pc:sldChg>
      <pc:sldChg chg="addSp delSp modSp add mod">
        <pc:chgData name="Nicolas Massacret" userId="2219d60b-8bc5-4cf2-9635-33112d81b581" providerId="ADAL" clId="{ECC4A18E-F4BB-46B5-9D10-67FF750CD62F}" dt="2024-08-07T02:21:01.076" v="4184" actId="20577"/>
        <pc:sldMkLst>
          <pc:docMk/>
          <pc:sldMk cId="3612173389" sldId="441"/>
        </pc:sldMkLst>
      </pc:sldChg>
      <pc:sldChg chg="addSp delSp modSp new mod">
        <pc:chgData name="Nicolas Massacret" userId="2219d60b-8bc5-4cf2-9635-33112d81b581" providerId="ADAL" clId="{ECC4A18E-F4BB-46B5-9D10-67FF750CD62F}" dt="2024-08-07T02:04:43.373" v="3856" actId="478"/>
        <pc:sldMkLst>
          <pc:docMk/>
          <pc:sldMk cId="895094679" sldId="442"/>
        </pc:sldMkLst>
      </pc:sldChg>
      <pc:sldChg chg="addSp delSp modSp new mod">
        <pc:chgData name="Nicolas Massacret" userId="2219d60b-8bc5-4cf2-9635-33112d81b581" providerId="ADAL" clId="{ECC4A18E-F4BB-46B5-9D10-67FF750CD62F}" dt="2024-08-07T02:18:33.451" v="4168" actId="1076"/>
        <pc:sldMkLst>
          <pc:docMk/>
          <pc:sldMk cId="621875304" sldId="443"/>
        </pc:sldMkLst>
      </pc:sldChg>
      <pc:sldChg chg="new del">
        <pc:chgData name="Nicolas Massacret" userId="2219d60b-8bc5-4cf2-9635-33112d81b581" providerId="ADAL" clId="{ECC4A18E-F4BB-46B5-9D10-67FF750CD62F}" dt="2024-08-07T02:02:23.687" v="3841" actId="680"/>
        <pc:sldMkLst>
          <pc:docMk/>
          <pc:sldMk cId="4195482810" sldId="443"/>
        </pc:sldMkLst>
      </pc:sldChg>
      <pc:sldChg chg="addSp delSp modSp add mod">
        <pc:chgData name="Nicolas Massacret" userId="2219d60b-8bc5-4cf2-9635-33112d81b581" providerId="ADAL" clId="{ECC4A18E-F4BB-46B5-9D10-67FF750CD62F}" dt="2024-08-07T02:11:32.083" v="3913" actId="1076"/>
        <pc:sldMkLst>
          <pc:docMk/>
          <pc:sldMk cId="3056194587" sldId="444"/>
        </pc:sldMkLst>
      </pc:sldChg>
      <pc:sldChg chg="addSp delSp modSp new mod">
        <pc:chgData name="Nicolas Massacret" userId="2219d60b-8bc5-4cf2-9635-33112d81b581" providerId="ADAL" clId="{ECC4A18E-F4BB-46B5-9D10-67FF750CD62F}" dt="2024-08-07T03:14:20.216" v="4571" actId="313"/>
        <pc:sldMkLst>
          <pc:docMk/>
          <pc:sldMk cId="129346470" sldId="445"/>
        </pc:sldMkLst>
      </pc:sldChg>
      <pc:sldMasterChg chg="delSldLayout">
        <pc:chgData name="Nicolas Massacret" userId="2219d60b-8bc5-4cf2-9635-33112d81b581" providerId="ADAL" clId="{ECC4A18E-F4BB-46B5-9D10-67FF750CD62F}" dt="2024-08-07T03:14:52.768" v="4572" actId="47"/>
        <pc:sldMasterMkLst>
          <pc:docMk/>
          <pc:sldMasterMk cId="2171172898" sldId="2147483825"/>
        </pc:sldMasterMkLst>
        <pc:sldLayoutChg chg="del">
          <pc:chgData name="Nicolas Massacret" userId="2219d60b-8bc5-4cf2-9635-33112d81b581" providerId="ADAL" clId="{ECC4A18E-F4BB-46B5-9D10-67FF750CD62F}" dt="2024-08-07T03:14:52.768" v="4572" actId="47"/>
          <pc:sldLayoutMkLst>
            <pc:docMk/>
            <pc:sldMasterMk cId="2171172898" sldId="2147483825"/>
            <pc:sldLayoutMk cId="666632065" sldId="2147483837"/>
          </pc:sldLayoutMkLst>
        </pc:sldLayoutChg>
      </pc:sldMasterChg>
    </pc:docChg>
  </pc:docChgLst>
  <pc:docChgLst>
    <pc:chgData name="Nicolas Massacret" userId="2219d60b-8bc5-4cf2-9635-33112d81b581" providerId="ADAL" clId="{4AAFA6AC-48BB-4985-9728-3F0B21D6F7EF}"/>
    <pc:docChg chg="undo custSel addSld delSld modSld modMainMaster">
      <pc:chgData name="Nicolas Massacret" userId="2219d60b-8bc5-4cf2-9635-33112d81b581" providerId="ADAL" clId="{4AAFA6AC-48BB-4985-9728-3F0B21D6F7EF}" dt="2026-02-09T19:02:05.643" v="2575" actId="1076"/>
      <pc:docMkLst>
        <pc:docMk/>
      </pc:docMkLst>
      <pc:sldChg chg="modSp mod">
        <pc:chgData name="Nicolas Massacret" userId="2219d60b-8bc5-4cf2-9635-33112d81b581" providerId="ADAL" clId="{4AAFA6AC-48BB-4985-9728-3F0B21D6F7EF}" dt="2026-02-06T22:51:55.493" v="2266" actId="14100"/>
        <pc:sldMkLst>
          <pc:docMk/>
          <pc:sldMk cId="242708350" sldId="277"/>
        </pc:sldMkLst>
        <pc:spChg chg="mod">
          <ac:chgData name="Nicolas Massacret" userId="2219d60b-8bc5-4cf2-9635-33112d81b581" providerId="ADAL" clId="{4AAFA6AC-48BB-4985-9728-3F0B21D6F7EF}" dt="2026-02-06T22:51:55.493" v="2266" actId="14100"/>
          <ac:spMkLst>
            <pc:docMk/>
            <pc:sldMk cId="242708350" sldId="277"/>
            <ac:spMk id="2" creationId="{00000000-0000-0000-0000-000000000000}"/>
          </ac:spMkLst>
        </pc:spChg>
        <pc:spChg chg="mod">
          <ac:chgData name="Nicolas Massacret" userId="2219d60b-8bc5-4cf2-9635-33112d81b581" providerId="ADAL" clId="{4AAFA6AC-48BB-4985-9728-3F0B21D6F7EF}" dt="2026-02-06T18:18:35.871" v="60" actId="20577"/>
          <ac:spMkLst>
            <pc:docMk/>
            <pc:sldMk cId="242708350" sldId="277"/>
            <ac:spMk id="5" creationId="{3F8BBAC6-3E04-A029-E0A0-16EEB19227E9}"/>
          </ac:spMkLst>
        </pc:spChg>
      </pc:sldChg>
      <pc:sldChg chg="delSp mod">
        <pc:chgData name="Nicolas Massacret" userId="2219d60b-8bc5-4cf2-9635-33112d81b581" providerId="ADAL" clId="{4AAFA6AC-48BB-4985-9728-3F0B21D6F7EF}" dt="2026-02-06T19:35:40.520" v="2107" actId="478"/>
        <pc:sldMkLst>
          <pc:docMk/>
          <pc:sldMk cId="812359813" sldId="302"/>
        </pc:sldMkLst>
      </pc:sldChg>
      <pc:sldChg chg="addSp delSp modSp mod">
        <pc:chgData name="Nicolas Massacret" userId="2219d60b-8bc5-4cf2-9635-33112d81b581" providerId="ADAL" clId="{4AAFA6AC-48BB-4985-9728-3F0B21D6F7EF}" dt="2026-02-09T18:51:58.104" v="2518" actId="1038"/>
        <pc:sldMkLst>
          <pc:docMk/>
          <pc:sldMk cId="1591582318" sldId="436"/>
        </pc:sldMkLst>
        <pc:spChg chg="mod">
          <ac:chgData name="Nicolas Massacret" userId="2219d60b-8bc5-4cf2-9635-33112d81b581" providerId="ADAL" clId="{4AAFA6AC-48BB-4985-9728-3F0B21D6F7EF}" dt="2026-02-06T18:46:30.947" v="1155" actId="1036"/>
          <ac:spMkLst>
            <pc:docMk/>
            <pc:sldMk cId="1591582318" sldId="436"/>
            <ac:spMk id="4" creationId="{5BE2C8E0-1269-87B7-BA0E-82BFC0BCD450}"/>
          </ac:spMkLst>
        </pc:spChg>
        <pc:spChg chg="add del mod">
          <ac:chgData name="Nicolas Massacret" userId="2219d60b-8bc5-4cf2-9635-33112d81b581" providerId="ADAL" clId="{4AAFA6AC-48BB-4985-9728-3F0B21D6F7EF}" dt="2026-02-06T22:50:11.496" v="2203" actId="21"/>
          <ac:spMkLst>
            <pc:docMk/>
            <pc:sldMk cId="1591582318" sldId="436"/>
            <ac:spMk id="5" creationId="{FB6C305A-6CA5-F1A2-DD7B-2269796A0FED}"/>
          </ac:spMkLst>
        </pc:spChg>
        <pc:spChg chg="add mod">
          <ac:chgData name="Nicolas Massacret" userId="2219d60b-8bc5-4cf2-9635-33112d81b581" providerId="ADAL" clId="{4AAFA6AC-48BB-4985-9728-3F0B21D6F7EF}" dt="2026-02-09T17:46:47.114" v="2340" actId="1076"/>
          <ac:spMkLst>
            <pc:docMk/>
            <pc:sldMk cId="1591582318" sldId="436"/>
            <ac:spMk id="9" creationId="{51553662-D41C-355B-E7D2-5404F6BA50EB}"/>
          </ac:spMkLst>
        </pc:spChg>
        <pc:spChg chg="add mod">
          <ac:chgData name="Nicolas Massacret" userId="2219d60b-8bc5-4cf2-9635-33112d81b581" providerId="ADAL" clId="{4AAFA6AC-48BB-4985-9728-3F0B21D6F7EF}" dt="2026-02-09T17:55:56.323" v="2468" actId="1076"/>
          <ac:spMkLst>
            <pc:docMk/>
            <pc:sldMk cId="1591582318" sldId="436"/>
            <ac:spMk id="10" creationId="{2D2CBFEF-E880-3404-B2BA-1218AD49A963}"/>
          </ac:spMkLst>
        </pc:spChg>
        <pc:spChg chg="add mod">
          <ac:chgData name="Nicolas Massacret" userId="2219d60b-8bc5-4cf2-9635-33112d81b581" providerId="ADAL" clId="{4AAFA6AC-48BB-4985-9728-3F0B21D6F7EF}" dt="2026-02-09T17:55:49.175" v="2466" actId="1076"/>
          <ac:spMkLst>
            <pc:docMk/>
            <pc:sldMk cId="1591582318" sldId="436"/>
            <ac:spMk id="12" creationId="{F22B3E01-118D-00EA-AB23-4AF8F16BF830}"/>
          </ac:spMkLst>
        </pc:spChg>
        <pc:spChg chg="add mod">
          <ac:chgData name="Nicolas Massacret" userId="2219d60b-8bc5-4cf2-9635-33112d81b581" providerId="ADAL" clId="{4AAFA6AC-48BB-4985-9728-3F0B21D6F7EF}" dt="2026-02-09T17:55:06.137" v="2455" actId="20577"/>
          <ac:spMkLst>
            <pc:docMk/>
            <pc:sldMk cId="1591582318" sldId="436"/>
            <ac:spMk id="14" creationId="{A8880CD4-0679-D93B-EEF6-8A7B9110DD2E}"/>
          </ac:spMkLst>
        </pc:spChg>
        <pc:spChg chg="add mod">
          <ac:chgData name="Nicolas Massacret" userId="2219d60b-8bc5-4cf2-9635-33112d81b581" providerId="ADAL" clId="{4AAFA6AC-48BB-4985-9728-3F0B21D6F7EF}" dt="2026-02-09T17:54:33.681" v="2446" actId="20577"/>
          <ac:spMkLst>
            <pc:docMk/>
            <pc:sldMk cId="1591582318" sldId="436"/>
            <ac:spMk id="16" creationId="{AB12EECD-235B-5233-041B-2F07F9279969}"/>
          </ac:spMkLst>
        </pc:spChg>
        <pc:spChg chg="add mod">
          <ac:chgData name="Nicolas Massacret" userId="2219d60b-8bc5-4cf2-9635-33112d81b581" providerId="ADAL" clId="{4AAFA6AC-48BB-4985-9728-3F0B21D6F7EF}" dt="2026-02-06T18:46:30.947" v="1155" actId="1036"/>
          <ac:spMkLst>
            <pc:docMk/>
            <pc:sldMk cId="1591582318" sldId="436"/>
            <ac:spMk id="17" creationId="{A7B8EE02-8557-B193-0206-25A6AE93D000}"/>
          </ac:spMkLst>
        </pc:spChg>
        <pc:spChg chg="add mod">
          <ac:chgData name="Nicolas Massacret" userId="2219d60b-8bc5-4cf2-9635-33112d81b581" providerId="ADAL" clId="{4AAFA6AC-48BB-4985-9728-3F0B21D6F7EF}" dt="2026-02-09T18:51:58.104" v="2518" actId="1038"/>
          <ac:spMkLst>
            <pc:docMk/>
            <pc:sldMk cId="1591582318" sldId="436"/>
            <ac:spMk id="25" creationId="{DBA2E047-0934-F693-F020-C6E91113B560}"/>
          </ac:spMkLst>
        </pc:spChg>
        <pc:spChg chg="add mod">
          <ac:chgData name="Nicolas Massacret" userId="2219d60b-8bc5-4cf2-9635-33112d81b581" providerId="ADAL" clId="{4AAFA6AC-48BB-4985-9728-3F0B21D6F7EF}" dt="2026-02-09T18:51:52.864" v="2514" actId="1038"/>
          <ac:spMkLst>
            <pc:docMk/>
            <pc:sldMk cId="1591582318" sldId="436"/>
            <ac:spMk id="26" creationId="{344FB049-3EC9-04A1-59A7-753B95FA01C4}"/>
          </ac:spMkLst>
        </pc:spChg>
        <pc:spChg chg="add mod">
          <ac:chgData name="Nicolas Massacret" userId="2219d60b-8bc5-4cf2-9635-33112d81b581" providerId="ADAL" clId="{4AAFA6AC-48BB-4985-9728-3F0B21D6F7EF}" dt="2026-02-09T17:55:15.680" v="2458" actId="1076"/>
          <ac:spMkLst>
            <pc:docMk/>
            <pc:sldMk cId="1591582318" sldId="436"/>
            <ac:spMk id="30" creationId="{90154609-47D5-29BC-7971-5B39E783DAAF}"/>
          </ac:spMkLst>
        </pc:spChg>
        <pc:spChg chg="add mod">
          <ac:chgData name="Nicolas Massacret" userId="2219d60b-8bc5-4cf2-9635-33112d81b581" providerId="ADAL" clId="{4AAFA6AC-48BB-4985-9728-3F0B21D6F7EF}" dt="2026-02-06T18:49:44.676" v="1228" actId="14100"/>
          <ac:spMkLst>
            <pc:docMk/>
            <pc:sldMk cId="1591582318" sldId="436"/>
            <ac:spMk id="35" creationId="{FFF074BE-D54D-7F5F-B67C-CC7B0FE92A5E}"/>
          </ac:spMkLst>
        </pc:spChg>
        <pc:spChg chg="add mod">
          <ac:chgData name="Nicolas Massacret" userId="2219d60b-8bc5-4cf2-9635-33112d81b581" providerId="ADAL" clId="{4AAFA6AC-48BB-4985-9728-3F0B21D6F7EF}" dt="2026-02-09T17:55:40.821" v="2463" actId="1076"/>
          <ac:spMkLst>
            <pc:docMk/>
            <pc:sldMk cId="1591582318" sldId="436"/>
            <ac:spMk id="40" creationId="{072C0217-D18C-900D-A951-A83553C68EC6}"/>
          </ac:spMkLst>
        </pc:spChg>
        <pc:picChg chg="add mod">
          <ac:chgData name="Nicolas Massacret" userId="2219d60b-8bc5-4cf2-9635-33112d81b581" providerId="ADAL" clId="{4AAFA6AC-48BB-4985-9728-3F0B21D6F7EF}" dt="2026-02-09T17:55:53.444" v="2467" actId="14100"/>
          <ac:picMkLst>
            <pc:docMk/>
            <pc:sldMk cId="1591582318" sldId="436"/>
            <ac:picMk id="3" creationId="{EB2995A0-9E18-839B-D18B-983DFFDA01EB}"/>
          </ac:picMkLst>
        </pc:picChg>
        <pc:picChg chg="add mod">
          <ac:chgData name="Nicolas Massacret" userId="2219d60b-8bc5-4cf2-9635-33112d81b581" providerId="ADAL" clId="{4AAFA6AC-48BB-4985-9728-3F0B21D6F7EF}" dt="2026-02-09T17:54:52.017" v="2452" actId="1076"/>
          <ac:picMkLst>
            <pc:docMk/>
            <pc:sldMk cId="1591582318" sldId="436"/>
            <ac:picMk id="8" creationId="{D37D4892-0EC1-56A1-3D20-F597D51967EC}"/>
          </ac:picMkLst>
        </pc:picChg>
        <pc:picChg chg="add mod">
          <ac:chgData name="Nicolas Massacret" userId="2219d60b-8bc5-4cf2-9635-33112d81b581" providerId="ADAL" clId="{4AAFA6AC-48BB-4985-9728-3F0B21D6F7EF}" dt="2026-02-06T18:46:30.947" v="1155" actId="1036"/>
          <ac:picMkLst>
            <pc:docMk/>
            <pc:sldMk cId="1591582318" sldId="436"/>
            <ac:picMk id="11" creationId="{611CA6C3-821D-2BE5-BEEC-4246E23171EF}"/>
          </ac:picMkLst>
        </pc:picChg>
        <pc:cxnChg chg="add mod">
          <ac:chgData name="Nicolas Massacret" userId="2219d60b-8bc5-4cf2-9635-33112d81b581" providerId="ADAL" clId="{4AAFA6AC-48BB-4985-9728-3F0B21D6F7EF}" dt="2026-02-09T17:52:58.424" v="2436" actId="14100"/>
          <ac:cxnSpMkLst>
            <pc:docMk/>
            <pc:sldMk cId="1591582318" sldId="436"/>
            <ac:cxnSpMk id="23" creationId="{1C206C8F-3345-9AA5-4D1F-16C3376D9150}"/>
          </ac:cxnSpMkLst>
        </pc:cxnChg>
        <pc:cxnChg chg="add mod">
          <ac:chgData name="Nicolas Massacret" userId="2219d60b-8bc5-4cf2-9635-33112d81b581" providerId="ADAL" clId="{4AAFA6AC-48BB-4985-9728-3F0B21D6F7EF}" dt="2026-02-09T17:55:46.858" v="2465" actId="14100"/>
          <ac:cxnSpMkLst>
            <pc:docMk/>
            <pc:sldMk cId="1591582318" sldId="436"/>
            <ac:cxnSpMk id="34" creationId="{7C571570-4290-2D1C-C560-5747E0AB6D3F}"/>
          </ac:cxnSpMkLst>
        </pc:cxnChg>
        <pc:cxnChg chg="add mod">
          <ac:chgData name="Nicolas Massacret" userId="2219d60b-8bc5-4cf2-9635-33112d81b581" providerId="ADAL" clId="{4AAFA6AC-48BB-4985-9728-3F0B21D6F7EF}" dt="2026-02-09T17:55:42.905" v="2464" actId="14100"/>
          <ac:cxnSpMkLst>
            <pc:docMk/>
            <pc:sldMk cId="1591582318" sldId="436"/>
            <ac:cxnSpMk id="41" creationId="{859476B1-8790-5191-AAFC-9D35698B02ED}"/>
          </ac:cxnSpMkLst>
        </pc:cxnChg>
      </pc:sldChg>
      <pc:sldChg chg="addSp delSp modSp mod">
        <pc:chgData name="Nicolas Massacret" userId="2219d60b-8bc5-4cf2-9635-33112d81b581" providerId="ADAL" clId="{4AAFA6AC-48BB-4985-9728-3F0B21D6F7EF}" dt="2026-02-06T22:50:28.755" v="2240" actId="20577"/>
        <pc:sldMkLst>
          <pc:docMk/>
          <pc:sldMk cId="2307464997" sldId="437"/>
        </pc:sldMkLst>
        <pc:spChg chg="mod">
          <ac:chgData name="Nicolas Massacret" userId="2219d60b-8bc5-4cf2-9635-33112d81b581" providerId="ADAL" clId="{4AAFA6AC-48BB-4985-9728-3F0B21D6F7EF}" dt="2026-02-06T22:50:28.755" v="2240" actId="20577"/>
          <ac:spMkLst>
            <pc:docMk/>
            <pc:sldMk cId="2307464997" sldId="437"/>
            <ac:spMk id="5" creationId="{4D7F331F-5A1B-39FC-6DE6-D08FE8CE8853}"/>
          </ac:spMkLst>
        </pc:spChg>
        <pc:spChg chg="mod">
          <ac:chgData name="Nicolas Massacret" userId="2219d60b-8bc5-4cf2-9635-33112d81b581" providerId="ADAL" clId="{4AAFA6AC-48BB-4985-9728-3F0B21D6F7EF}" dt="2026-02-06T19:35:10.528" v="2088" actId="20577"/>
          <ac:spMkLst>
            <pc:docMk/>
            <pc:sldMk cId="2307464997" sldId="437"/>
            <ac:spMk id="6" creationId="{05F87EEC-E7D6-01B5-57A8-31ACAC1F9162}"/>
          </ac:spMkLst>
        </pc:spChg>
        <pc:spChg chg="mod">
          <ac:chgData name="Nicolas Massacret" userId="2219d60b-8bc5-4cf2-9635-33112d81b581" providerId="ADAL" clId="{4AAFA6AC-48BB-4985-9728-3F0B21D6F7EF}" dt="2026-02-06T19:16:59.919" v="1290" actId="20577"/>
          <ac:spMkLst>
            <pc:docMk/>
            <pc:sldMk cId="2307464997" sldId="437"/>
            <ac:spMk id="11" creationId="{8CA8495B-D7B1-A30D-B7F7-31F9231C5E0B}"/>
          </ac:spMkLst>
        </pc:spChg>
        <pc:spChg chg="add mod">
          <ac:chgData name="Nicolas Massacret" userId="2219d60b-8bc5-4cf2-9635-33112d81b581" providerId="ADAL" clId="{4AAFA6AC-48BB-4985-9728-3F0B21D6F7EF}" dt="2026-02-06T19:34:04.934" v="2033" actId="1076"/>
          <ac:spMkLst>
            <pc:docMk/>
            <pc:sldMk cId="2307464997" sldId="437"/>
            <ac:spMk id="15" creationId="{F9688C25-4FE8-1DE7-A01B-EA7FA8C3FEC2}"/>
          </ac:spMkLst>
        </pc:spChg>
        <pc:spChg chg="add mod">
          <ac:chgData name="Nicolas Massacret" userId="2219d60b-8bc5-4cf2-9635-33112d81b581" providerId="ADAL" clId="{4AAFA6AC-48BB-4985-9728-3F0B21D6F7EF}" dt="2026-02-06T22:50:24.551" v="2239" actId="20577"/>
          <ac:spMkLst>
            <pc:docMk/>
            <pc:sldMk cId="2307464997" sldId="437"/>
            <ac:spMk id="16" creationId="{DA17F7CC-D434-573C-1C4C-3166E5D1A1AB}"/>
          </ac:spMkLst>
        </pc:spChg>
        <pc:picChg chg="add mod">
          <ac:chgData name="Nicolas Massacret" userId="2219d60b-8bc5-4cf2-9635-33112d81b581" providerId="ADAL" clId="{4AAFA6AC-48BB-4985-9728-3F0B21D6F7EF}" dt="2026-02-06T19:33:34.116" v="1996" actId="1076"/>
          <ac:picMkLst>
            <pc:docMk/>
            <pc:sldMk cId="2307464997" sldId="437"/>
            <ac:picMk id="14" creationId="{95BDC2D1-C532-2349-43C9-1B51D7D0BD7B}"/>
          </ac:picMkLst>
        </pc:picChg>
      </pc:sldChg>
      <pc:sldChg chg="del">
        <pc:chgData name="Nicolas Massacret" userId="2219d60b-8bc5-4cf2-9635-33112d81b581" providerId="ADAL" clId="{4AAFA6AC-48BB-4985-9728-3F0B21D6F7EF}" dt="2026-02-06T19:35:26.077" v="2099" actId="47"/>
        <pc:sldMkLst>
          <pc:docMk/>
          <pc:sldMk cId="1191204140" sldId="438"/>
        </pc:sldMkLst>
      </pc:sldChg>
      <pc:sldChg chg="del">
        <pc:chgData name="Nicolas Massacret" userId="2219d60b-8bc5-4cf2-9635-33112d81b581" providerId="ADAL" clId="{4AAFA6AC-48BB-4985-9728-3F0B21D6F7EF}" dt="2026-02-06T19:35:36.880" v="2104" actId="47"/>
        <pc:sldMkLst>
          <pc:docMk/>
          <pc:sldMk cId="585847935" sldId="439"/>
        </pc:sldMkLst>
      </pc:sldChg>
      <pc:sldChg chg="del">
        <pc:chgData name="Nicolas Massacret" userId="2219d60b-8bc5-4cf2-9635-33112d81b581" providerId="ADAL" clId="{4AAFA6AC-48BB-4985-9728-3F0B21D6F7EF}" dt="2026-02-06T19:35:37.661" v="2106" actId="47"/>
        <pc:sldMkLst>
          <pc:docMk/>
          <pc:sldMk cId="621875304" sldId="443"/>
        </pc:sldMkLst>
      </pc:sldChg>
      <pc:sldChg chg="del">
        <pc:chgData name="Nicolas Massacret" userId="2219d60b-8bc5-4cf2-9635-33112d81b581" providerId="ADAL" clId="{4AAFA6AC-48BB-4985-9728-3F0B21D6F7EF}" dt="2026-02-06T19:35:37.297" v="2105" actId="47"/>
        <pc:sldMkLst>
          <pc:docMk/>
          <pc:sldMk cId="3056194587" sldId="444"/>
        </pc:sldMkLst>
      </pc:sldChg>
      <pc:sldChg chg="del">
        <pc:chgData name="Nicolas Massacret" userId="2219d60b-8bc5-4cf2-9635-33112d81b581" providerId="ADAL" clId="{4AAFA6AC-48BB-4985-9728-3F0B21D6F7EF}" dt="2026-02-06T19:33:12.102" v="1993" actId="47"/>
        <pc:sldMkLst>
          <pc:docMk/>
          <pc:sldMk cId="3668938084" sldId="446"/>
        </pc:sldMkLst>
      </pc:sldChg>
      <pc:sldChg chg="addSp delSp modSp mod">
        <pc:chgData name="Nicolas Massacret" userId="2219d60b-8bc5-4cf2-9635-33112d81b581" providerId="ADAL" clId="{4AAFA6AC-48BB-4985-9728-3F0B21D6F7EF}" dt="2026-02-09T19:02:05.643" v="2575" actId="1076"/>
        <pc:sldMkLst>
          <pc:docMk/>
          <pc:sldMk cId="72575660" sldId="447"/>
        </pc:sldMkLst>
        <pc:spChg chg="add mod">
          <ac:chgData name="Nicolas Massacret" userId="2219d60b-8bc5-4cf2-9635-33112d81b581" providerId="ADAL" clId="{4AAFA6AC-48BB-4985-9728-3F0B21D6F7EF}" dt="2026-02-06T22:50:42.390" v="2250" actId="20577"/>
          <ac:spMkLst>
            <pc:docMk/>
            <pc:sldMk cId="72575660" sldId="447"/>
            <ac:spMk id="6" creationId="{2F76B89C-050C-7308-84D0-0FA8010DDF28}"/>
          </ac:spMkLst>
        </pc:spChg>
        <pc:spChg chg="add mod">
          <ac:chgData name="Nicolas Massacret" userId="2219d60b-8bc5-4cf2-9635-33112d81b581" providerId="ADAL" clId="{4AAFA6AC-48BB-4985-9728-3F0B21D6F7EF}" dt="2026-02-09T19:02:05.643" v="2575" actId="1076"/>
          <ac:spMkLst>
            <pc:docMk/>
            <pc:sldMk cId="72575660" sldId="447"/>
            <ac:spMk id="7" creationId="{6A1CC608-597D-99B7-1203-C53E8FF6685F}"/>
          </ac:spMkLst>
        </pc:spChg>
        <pc:picChg chg="add">
          <ac:chgData name="Nicolas Massacret" userId="2219d60b-8bc5-4cf2-9635-33112d81b581" providerId="ADAL" clId="{4AAFA6AC-48BB-4985-9728-3F0B21D6F7EF}" dt="2026-02-06T22:40:13.743" v="2109" actId="22"/>
          <ac:picMkLst>
            <pc:docMk/>
            <pc:sldMk cId="72575660" sldId="447"/>
            <ac:picMk id="3" creationId="{7FF463E2-0832-F301-B5A9-93CD55FC1771}"/>
          </ac:picMkLst>
        </pc:picChg>
        <pc:picChg chg="add mod">
          <ac:chgData name="Nicolas Massacret" userId="2219d60b-8bc5-4cf2-9635-33112d81b581" providerId="ADAL" clId="{4AAFA6AC-48BB-4985-9728-3F0B21D6F7EF}" dt="2026-02-09T19:01:30.528" v="2530" actId="1076"/>
          <ac:picMkLst>
            <pc:docMk/>
            <pc:sldMk cId="72575660" sldId="447"/>
            <ac:picMk id="5" creationId="{42B19369-3B36-722A-E651-E6E8382EE040}"/>
          </ac:picMkLst>
        </pc:picChg>
      </pc:sldChg>
      <pc:sldChg chg="delSp new del mod">
        <pc:chgData name="Nicolas Massacret" userId="2219d60b-8bc5-4cf2-9635-33112d81b581" providerId="ADAL" clId="{4AAFA6AC-48BB-4985-9728-3F0B21D6F7EF}" dt="2026-02-06T22:41:55.003" v="2132" actId="47"/>
        <pc:sldMkLst>
          <pc:docMk/>
          <pc:sldMk cId="1574836951" sldId="448"/>
        </pc:sldMkLst>
      </pc:sldChg>
      <pc:sldChg chg="del">
        <pc:chgData name="Nicolas Massacret" userId="2219d60b-8bc5-4cf2-9635-33112d81b581" providerId="ADAL" clId="{4AAFA6AC-48BB-4985-9728-3F0B21D6F7EF}" dt="2026-02-06T19:33:12.812" v="1994" actId="47"/>
        <pc:sldMkLst>
          <pc:docMk/>
          <pc:sldMk cId="2053191623" sldId="448"/>
        </pc:sldMkLst>
      </pc:sldChg>
      <pc:sldChg chg="addSp delSp modSp add mod">
        <pc:chgData name="Nicolas Massacret" userId="2219d60b-8bc5-4cf2-9635-33112d81b581" providerId="ADAL" clId="{4AAFA6AC-48BB-4985-9728-3F0B21D6F7EF}" dt="2026-02-09T18:57:32.588" v="2524" actId="207"/>
        <pc:sldMkLst>
          <pc:docMk/>
          <pc:sldMk cId="2084818619" sldId="448"/>
        </pc:sldMkLst>
        <pc:spChg chg="add mod">
          <ac:chgData name="Nicolas Massacret" userId="2219d60b-8bc5-4cf2-9635-33112d81b581" providerId="ADAL" clId="{4AAFA6AC-48BB-4985-9728-3F0B21D6F7EF}" dt="2026-02-09T17:52:03.254" v="2431" actId="1076"/>
          <ac:spMkLst>
            <pc:docMk/>
            <pc:sldMk cId="2084818619" sldId="448"/>
            <ac:spMk id="6" creationId="{7F60DEFE-CF78-DDE6-9195-F760B3F61618}"/>
          </ac:spMkLst>
        </pc:spChg>
        <pc:spChg chg="add mod">
          <ac:chgData name="Nicolas Massacret" userId="2219d60b-8bc5-4cf2-9635-33112d81b581" providerId="ADAL" clId="{4AAFA6AC-48BB-4985-9728-3F0B21D6F7EF}" dt="2026-02-06T22:50:14.413" v="2204"/>
          <ac:spMkLst>
            <pc:docMk/>
            <pc:sldMk cId="2084818619" sldId="448"/>
            <ac:spMk id="8" creationId="{A9C7605A-4F37-D466-2A4D-3EB527CDBAE7}"/>
          </ac:spMkLst>
        </pc:spChg>
        <pc:spChg chg="mod">
          <ac:chgData name="Nicolas Massacret" userId="2219d60b-8bc5-4cf2-9635-33112d81b581" providerId="ADAL" clId="{4AAFA6AC-48BB-4985-9728-3F0B21D6F7EF}" dt="2026-02-09T18:57:32.588" v="2524" actId="207"/>
          <ac:spMkLst>
            <pc:docMk/>
            <pc:sldMk cId="2084818619" sldId="448"/>
            <ac:spMk id="12" creationId="{5EF60FC6-883E-AA84-8FF8-2FE8E76D6924}"/>
          </ac:spMkLst>
        </pc:spChg>
        <pc:spChg chg="mod">
          <ac:chgData name="Nicolas Massacret" userId="2219d60b-8bc5-4cf2-9635-33112d81b581" providerId="ADAL" clId="{4AAFA6AC-48BB-4985-9728-3F0B21D6F7EF}" dt="2026-02-09T18:55:34.147" v="2522" actId="20577"/>
          <ac:spMkLst>
            <pc:docMk/>
            <pc:sldMk cId="2084818619" sldId="448"/>
            <ac:spMk id="32" creationId="{18A6A54C-4506-6084-3240-5099AD214E78}"/>
          </ac:spMkLst>
        </pc:spChg>
        <pc:picChg chg="add mod">
          <ac:chgData name="Nicolas Massacret" userId="2219d60b-8bc5-4cf2-9635-33112d81b581" providerId="ADAL" clId="{4AAFA6AC-48BB-4985-9728-3F0B21D6F7EF}" dt="2026-02-09T17:52:03.254" v="2431" actId="1076"/>
          <ac:picMkLst>
            <pc:docMk/>
            <pc:sldMk cId="2084818619" sldId="448"/>
            <ac:picMk id="3" creationId="{C41A682E-442C-5192-EC1B-22A7768D63CA}"/>
          </ac:picMkLst>
        </pc:picChg>
        <pc:cxnChg chg="add mod">
          <ac:chgData name="Nicolas Massacret" userId="2219d60b-8bc5-4cf2-9635-33112d81b581" providerId="ADAL" clId="{4AAFA6AC-48BB-4985-9728-3F0B21D6F7EF}" dt="2026-02-09T17:52:08.705" v="2432" actId="14100"/>
          <ac:cxnSpMkLst>
            <pc:docMk/>
            <pc:sldMk cId="2084818619" sldId="448"/>
            <ac:cxnSpMk id="10" creationId="{5D30DCAD-32E4-41E0-B493-CC8CACAA7A39}"/>
          </ac:cxnSpMkLst>
        </pc:cxnChg>
        <pc:cxnChg chg="add mod">
          <ac:chgData name="Nicolas Massacret" userId="2219d60b-8bc5-4cf2-9635-33112d81b581" providerId="ADAL" clId="{4AAFA6AC-48BB-4985-9728-3F0B21D6F7EF}" dt="2026-02-09T17:52:16.633" v="2433" actId="14100"/>
          <ac:cxnSpMkLst>
            <pc:docMk/>
            <pc:sldMk cId="2084818619" sldId="448"/>
            <ac:cxnSpMk id="28" creationId="{063EF3F9-FD07-C1FB-1176-CF345C057DA3}"/>
          </ac:cxnSpMkLst>
        </pc:cxnChg>
        <pc:cxnChg chg="del mod">
          <ac:chgData name="Nicolas Massacret" userId="2219d60b-8bc5-4cf2-9635-33112d81b581" providerId="ADAL" clId="{4AAFA6AC-48BB-4985-9728-3F0B21D6F7EF}" dt="2026-02-09T17:51:39.495" v="2420" actId="478"/>
          <ac:cxnSpMkLst>
            <pc:docMk/>
            <pc:sldMk cId="2084818619" sldId="448"/>
            <ac:cxnSpMk id="46" creationId="{91A4B7C7-23F9-D5CA-A027-62FDDB8EBB93}"/>
          </ac:cxnSpMkLst>
        </pc:cxnChg>
        <pc:cxnChg chg="del">
          <ac:chgData name="Nicolas Massacret" userId="2219d60b-8bc5-4cf2-9635-33112d81b581" providerId="ADAL" clId="{4AAFA6AC-48BB-4985-9728-3F0B21D6F7EF}" dt="2026-02-09T17:50:49.879" v="2407" actId="478"/>
          <ac:cxnSpMkLst>
            <pc:docMk/>
            <pc:sldMk cId="2084818619" sldId="448"/>
            <ac:cxnSpMk id="52" creationId="{4A23B06A-E295-E4F6-FA07-E13B81C2DE5F}"/>
          </ac:cxnSpMkLst>
        </pc:cxnChg>
      </pc:sldChg>
      <pc:sldChg chg="del">
        <pc:chgData name="Nicolas Massacret" userId="2219d60b-8bc5-4cf2-9635-33112d81b581" providerId="ADAL" clId="{4AAFA6AC-48BB-4985-9728-3F0B21D6F7EF}" dt="2026-02-06T19:33:13.816" v="1995" actId="47"/>
        <pc:sldMkLst>
          <pc:docMk/>
          <pc:sldMk cId="430460350" sldId="449"/>
        </pc:sldMkLst>
      </pc:sldChg>
      <pc:sldChg chg="del">
        <pc:chgData name="Nicolas Massacret" userId="2219d60b-8bc5-4cf2-9635-33112d81b581" providerId="ADAL" clId="{4AAFA6AC-48BB-4985-9728-3F0B21D6F7EF}" dt="2026-02-06T19:35:27.126" v="2100" actId="47"/>
        <pc:sldMkLst>
          <pc:docMk/>
          <pc:sldMk cId="1057932764" sldId="450"/>
        </pc:sldMkLst>
      </pc:sldChg>
      <pc:sldChg chg="del">
        <pc:chgData name="Nicolas Massacret" userId="2219d60b-8bc5-4cf2-9635-33112d81b581" providerId="ADAL" clId="{4AAFA6AC-48BB-4985-9728-3F0B21D6F7EF}" dt="2026-02-06T19:35:27.983" v="2101" actId="47"/>
        <pc:sldMkLst>
          <pc:docMk/>
          <pc:sldMk cId="992807501" sldId="451"/>
        </pc:sldMkLst>
      </pc:sldChg>
      <pc:sldChg chg="del">
        <pc:chgData name="Nicolas Massacret" userId="2219d60b-8bc5-4cf2-9635-33112d81b581" providerId="ADAL" clId="{4AAFA6AC-48BB-4985-9728-3F0B21D6F7EF}" dt="2026-02-06T19:35:28.620" v="2102" actId="47"/>
        <pc:sldMkLst>
          <pc:docMk/>
          <pc:sldMk cId="548854837" sldId="452"/>
        </pc:sldMkLst>
      </pc:sldChg>
      <pc:sldChg chg="del">
        <pc:chgData name="Nicolas Massacret" userId="2219d60b-8bc5-4cf2-9635-33112d81b581" providerId="ADAL" clId="{4AAFA6AC-48BB-4985-9728-3F0B21D6F7EF}" dt="2026-02-06T19:35:29.213" v="2103" actId="47"/>
        <pc:sldMkLst>
          <pc:docMk/>
          <pc:sldMk cId="2328144937" sldId="453"/>
        </pc:sldMkLst>
      </pc:sldChg>
      <pc:sldMasterChg chg="addSp modSp mod modSldLayout">
        <pc:chgData name="Nicolas Massacret" userId="2219d60b-8bc5-4cf2-9635-33112d81b581" providerId="ADAL" clId="{4AAFA6AC-48BB-4985-9728-3F0B21D6F7EF}" dt="2026-02-06T22:49:09.965" v="2196" actId="478"/>
        <pc:sldMasterMkLst>
          <pc:docMk/>
          <pc:sldMasterMk cId="2171172898" sldId="2147483825"/>
        </pc:sldMasterMkLst>
        <pc:spChg chg="mod">
          <ac:chgData name="Nicolas Massacret" userId="2219d60b-8bc5-4cf2-9635-33112d81b581" providerId="ADAL" clId="{4AAFA6AC-48BB-4985-9728-3F0B21D6F7EF}" dt="2026-02-06T22:48:56.172" v="2193" actId="14100"/>
          <ac:spMkLst>
            <pc:docMk/>
            <pc:sldMasterMk cId="2171172898" sldId="2147483825"/>
            <ac:spMk id="11" creationId="{8EE6900A-079C-844D-A172-8B4F1BF16829}"/>
          </ac:spMkLst>
        </pc:spChg>
        <pc:picChg chg="add mod modCrop">
          <ac:chgData name="Nicolas Massacret" userId="2219d60b-8bc5-4cf2-9635-33112d81b581" providerId="ADAL" clId="{4AAFA6AC-48BB-4985-9728-3F0B21D6F7EF}" dt="2026-02-06T22:48:23.068" v="2192" actId="14100"/>
          <ac:picMkLst>
            <pc:docMk/>
            <pc:sldMasterMk cId="2171172898" sldId="2147483825"/>
            <ac:picMk id="10" creationId="{81219E3B-8320-03D8-F5E9-C2C3E022477C}"/>
          </ac:picMkLst>
        </pc:picChg>
        <pc:sldLayoutChg chg="addSp delSp modSp mod">
          <pc:chgData name="Nicolas Massacret" userId="2219d60b-8bc5-4cf2-9635-33112d81b581" providerId="ADAL" clId="{4AAFA6AC-48BB-4985-9728-3F0B21D6F7EF}" dt="2026-02-06T22:49:09.965" v="2196" actId="478"/>
          <pc:sldLayoutMkLst>
            <pc:docMk/>
            <pc:sldMasterMk cId="2171172898" sldId="2147483825"/>
            <pc:sldLayoutMk cId="2367596511" sldId="2147483826"/>
          </pc:sldLayoutMkLst>
          <pc:picChg chg="add mod">
            <ac:chgData name="Nicolas Massacret" userId="2219d60b-8bc5-4cf2-9635-33112d81b581" providerId="ADAL" clId="{4AAFA6AC-48BB-4985-9728-3F0B21D6F7EF}" dt="2026-02-06T22:46:54.597" v="2173" actId="1076"/>
            <ac:picMkLst>
              <pc:docMk/>
              <pc:sldMasterMk cId="2171172898" sldId="2147483825"/>
              <pc:sldLayoutMk cId="2367596511" sldId="2147483826"/>
              <ac:picMk id="8" creationId="{AE055449-7D19-AFEB-9B61-990B2A27BB4C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2026-02-09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534898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06594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66829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18553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6264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7677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2026-02-09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81150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261329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5128223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439818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8960591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92157438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3941955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792593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598403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37673294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658977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2026-02-09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321247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248153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0101297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7789432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59714515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9944696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73848815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5208523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9267434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151631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223233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2026-02-09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366963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2640964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5047973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3668701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8282692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649803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899311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8653121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52038423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740475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2026-02-09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3EFED-6FFD-2B42-9955-4FA033A9E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131931"/>
            <a:ext cx="5873578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3CD0F-91ED-694B-8842-04412C1BF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611606"/>
            <a:ext cx="587357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B1B25-CD3F-8848-964E-DCD88AFC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357016-687B-B945-BED3-B8A08427B978}" type="datetime1">
              <a:rPr lang="en-CA" smtClean="0"/>
              <a:t>2026-02-09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1EA55-C0C7-614C-BDB0-6336E75D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3FFB4-5F71-B843-B7E8-0B110274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055449-7D19-AFEB-9B61-990B2A27BB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382" y="1417926"/>
            <a:ext cx="3568907" cy="356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96511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1BC1-8921-FF46-9732-17E8E5465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754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57BE2-5C75-B049-B57B-EB556E701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8049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CFE94-2F91-5B4C-964E-30DAF66C3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DBC5-7FE4-2141-882E-8467AF4E1131}" type="datetime1">
              <a:rPr lang="en-CA" smtClean="0"/>
              <a:t>2026-02-09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B2EC0-8983-0449-94F8-59A4FDDF7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49682-C3DA-8B42-B2A2-4D198C41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6BFCD6-1CE3-C6A8-6963-646A4B0AD702}"/>
              </a:ext>
            </a:extLst>
          </p:cNvPr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ADD60BD-C8D2-34CD-B48A-F678E08ACB95}"/>
              </a:ext>
            </a:extLst>
          </p:cNvPr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066073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CD21-8C3A-9144-A064-5AE242802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301D1-7B81-9B44-9B96-40FF0B945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07D54-33DE-4041-ADAA-C522EDA5C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4A35-F5EF-8E4E-A953-2CEAE10329AE}" type="datetime1">
              <a:rPr lang="en-CA" smtClean="0"/>
              <a:t>2026-02-09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740E4-3278-7F4F-B7C5-3E57B4F73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427CD-329D-4C48-B710-C0C007418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3373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1A657-F7B0-474B-9E2C-66646271D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5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5C622-9AAF-514A-8B93-C5A23924E7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509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32919D-8206-8244-8650-335639D1F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509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06184-4CE1-0D48-A541-35C4BB584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FDEE-3638-8B4C-9FC2-616E75FF68F3}" type="datetime1">
              <a:rPr lang="en-CA" smtClean="0"/>
              <a:t>2026-02-09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DD845-6D02-E94D-9E1E-135572E9B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2FD4A-3A00-0247-AC22-0C059510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08894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DE66A-998F-434A-AD1E-36C493361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459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309C2-1AB6-5B4D-8FDB-9B8052BFD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7063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D5EA0-BAC0-164A-8C5B-D18ED232E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94547"/>
            <a:ext cx="5157787" cy="3450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10B031-0C3B-7C41-BEEF-8200C1EBCD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7063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7EA549-9246-304D-8CEC-7B35881BD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94547"/>
            <a:ext cx="5183188" cy="3450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ED0977-4C1F-C949-B2DA-A3CCD604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8124-B973-D84B-9A85-CF4AF629D0A6}" type="datetime1">
              <a:rPr lang="en-CA" smtClean="0"/>
              <a:t>2026-02-09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48D7C8-7258-CD48-9563-CDA7BB2A3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4A3C73-23D2-0A4D-BDD2-49EA7677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84464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BD0F3-E2AF-0B43-A3FC-939DA3ECC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754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84F291-10F3-F24B-9F57-8D8A85DFF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9FD9-B5B6-3746-A050-EED38D337C9E}" type="datetime1">
              <a:rPr lang="en-CA" smtClean="0"/>
              <a:t>2026-02-09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B884F-4F46-5F4D-89C9-E9DF4E2B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314DA-E6B0-A448-8B33-ABDE3642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55875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FDF89-173A-804C-A0A1-EB021B100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5973-5583-374C-9D58-6BB5D22AB943}" type="datetime1">
              <a:rPr lang="en-CA" smtClean="0"/>
              <a:t>2026-02-09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2284A-8251-C747-A84F-473A11E31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20E49-C86C-7947-BB61-5C01C3590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52900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62E8B-2452-E94F-8B47-C9CC03EFD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2FDEA-F36F-F64D-B781-79BCF12A4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6748A-DF80-834D-B428-C9ACF2CC2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B9939-A180-D544-96E2-C341A38A5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F18D-FCB0-D044-B100-49DB74C23480}" type="datetime1">
              <a:rPr lang="en-CA" smtClean="0"/>
              <a:t>2026-02-09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1E76C-B397-1248-AC0C-CBD4A814B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8E039-B3A3-4342-B326-AD299F8D1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79368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30321-4436-1544-B26D-1A871564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6A9694-92C8-EF45-AB12-CE86548086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60004-E43F-4C40-AF8C-6C13826D7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29542-5900-CD41-9779-CC972881E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7F1-C136-4943-AB1A-EB6FAF056823}" type="datetime1">
              <a:rPr lang="en-CA" smtClean="0"/>
              <a:t>2026-02-09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EB9D7-3918-734E-AD95-13E9FC3A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93D2E-8AE1-3A40-A936-D34B1E05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4945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46B88-595D-0048-BB60-3C9D7F48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0D35F9-8AD1-594D-AE94-539652266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68FD8-ECB2-B04B-8012-05F6AA32A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80A3-5CE2-DC4E-8423-209AC7DD57A2}" type="datetime1">
              <a:rPr lang="en-CA" smtClean="0"/>
              <a:t>2026-02-09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23268-1559-1B45-BDEA-D4F97433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81ABD-E459-724A-9BF7-C99B06DC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88796F-EDB1-914B-4B18-44345CC99047}"/>
              </a:ext>
            </a:extLst>
          </p:cNvPr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53804046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82A541-8E21-A046-A9B8-931AC04EF1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6E4BB6-2467-6A4D-A14F-DE9C5BB86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0897C-15AB-2B4B-A9B7-26CE1FB71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6A1D-3F62-B847-82D9-6A7E7FF8043F}" type="datetime1">
              <a:rPr lang="en-CA" smtClean="0"/>
              <a:t>2026-02-09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08671-B8C6-634E-98A8-5E38E532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DC491-5507-814F-8B16-B69C1A77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0E7CA7-B691-EBA5-9FCC-07229F3FA328}"/>
              </a:ext>
            </a:extLst>
          </p:cNvPr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92864315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4471440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12AC9-D70F-BB4E-95C5-C972265EE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BB9C7-6BD9-8F4F-8D5C-23613541F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DD2BA-0F16-F943-A3C6-D302F0B86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27B-7B2F-3349-8B95-FBC893DC794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2F1A1-16D8-C244-B6F2-EBB42DE4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ECAA4-9C35-9041-8828-35C20067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457D-D120-5442-A690-BDFA80BC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14414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40B90-3C45-7C4F-BFEE-B0EBC91FA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8619-7C4A-6A45-B1E0-50850A251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52892-C72B-5C41-A56F-73A11968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27B-7B2F-3349-8B95-FBC893DC794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CE921-3A0A-E748-B1EF-36512A6CE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A9210-9F25-2C4E-B282-EF8ADEC3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457D-D120-5442-A690-BDFA80BC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08505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8DFF2-8DEA-C740-920F-BB3381243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0366-3A3E-E446-8231-B6A774265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ED309-EF98-AC49-A7C5-9EB1AE02D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27B-7B2F-3349-8B95-FBC893DC794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72A9B-0137-5240-96C8-56957E89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803BB-041A-384D-A67B-DDA5A8D5F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457D-D120-5442-A690-BDFA80BC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0359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79750-E959-F64F-BDA8-ED84E11D3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F8083-CEAD-2F40-981F-4AC165124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37064-1DDF-1846-B6C1-8C5172E3A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42DD-774A-1342-A894-C77C2A58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27B-7B2F-3349-8B95-FBC893DC794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F0633-00E2-3A4D-806E-4979756A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CC233-9396-074D-9B2B-2680521B3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457D-D120-5442-A690-BDFA80BC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24485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1416-127B-CD49-B746-9671CBA73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D403D-EEBA-F447-A4B0-58940015C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5332C6-BBCB-6B4C-A1A1-54BA9A1CA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59C76-FFEB-9147-9BD0-F53712D6B4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C14F9-C712-D641-99FB-815EE9868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5C18A1-9505-484D-AC39-51BC91CCA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27B-7B2F-3349-8B95-FBC893DC794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55D614-17CC-014A-AE2A-9D2580859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40221A-1F9C-364E-BA0F-1FC03C9BA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457D-D120-5442-A690-BDFA80BC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4787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C3580-692A-9549-BFB2-1661E76C5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44E53D-5DC9-1A45-9DF8-07C58FA92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27B-7B2F-3349-8B95-FBC893DC794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4D23F7-A850-1046-B5DF-24D7CEA0B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C02635-2BC3-4F44-AD78-EF16616D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457D-D120-5442-A690-BDFA80BC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99664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B637F7-C21C-D94D-9597-251CBE367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27B-7B2F-3349-8B95-FBC893DC794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3C0F0E-11F3-824A-931F-2D79D40B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8E88F-9EDB-2B42-8862-81AFA5CD0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457D-D120-5442-A690-BDFA80BC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9561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2386A-F095-4242-8253-4033FF473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D6974-3B50-CB45-A20C-DB530C5AD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C742B-7F89-894A-8EFD-1F334531E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0A858-944A-3B49-83A8-899F1FF56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27B-7B2F-3349-8B95-FBC893DC794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4E10C0-BA80-2E4F-9423-321299721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DF75B-12DE-1E40-8FE4-D25D20CCA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457D-D120-5442-A690-BDFA80BC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5939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4D63C-DFE5-D44C-9CC5-F8C6F3342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E5B220-978A-5046-8DEE-786F5B6F11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B65B9-8422-B249-8B32-0787694E9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95716-43B4-1E45-8F17-7D451362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27B-7B2F-3349-8B95-FBC893DC794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2BF55-B46A-F346-A9DF-92DB4A9E4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50C12-FA28-354B-886F-3F846CE8D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457D-D120-5442-A690-BDFA80BC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36669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E416-D1D9-5C48-83AF-6C08FC067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520D7-1296-F943-84BE-F9CE6A697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21F9C-6041-714C-A091-4696B0EB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27B-7B2F-3349-8B95-FBC893DC794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52CA4-9627-8742-9421-72C7363B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1130A-FC53-5846-B50B-9BCEFF4B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457D-D120-5442-A690-BDFA80BC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40356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66DC85-4047-BE4A-A5E5-DB698A684C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9C5E57-BF9A-9848-8B8A-ECF07CA83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0C1A8-84B4-3442-9D14-F8BEFE8F3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27B-7B2F-3349-8B95-FBC893DC794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C7A3D-2615-584F-82C1-51991E041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D7A25-4336-974B-913D-2B2DEB56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457D-D120-5442-A690-BDFA80BC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3458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37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3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86" r:id="rId4"/>
    <p:sldLayoutId id="2147483817" r:id="rId5"/>
    <p:sldLayoutId id="2147483770" r:id="rId6"/>
    <p:sldLayoutId id="2147483784" r:id="rId7"/>
    <p:sldLayoutId id="2147483771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8" r:id="rId18"/>
    <p:sldLayoutId id="2147483818" r:id="rId19"/>
    <p:sldLayoutId id="2147483785" r:id="rId20"/>
    <p:sldLayoutId id="2147483790" r:id="rId21"/>
    <p:sldLayoutId id="2147483791" r:id="rId22"/>
    <p:sldLayoutId id="2147483793" r:id="rId23"/>
    <p:sldLayoutId id="2147483794" r:id="rId24"/>
    <p:sldLayoutId id="2147483795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796" r:id="rId42"/>
    <p:sldLayoutId id="2147483821" r:id="rId43"/>
    <p:sldLayoutId id="2147483823" r:id="rId44"/>
    <p:sldLayoutId id="2147483819" r:id="rId45"/>
    <p:sldLayoutId id="2147483820" r:id="rId46"/>
    <p:sldLayoutId id="2147483814" r:id="rId47"/>
    <p:sldLayoutId id="2147483815" r:id="rId48"/>
    <p:sldLayoutId id="2147483816" r:id="rId49"/>
    <p:sldLayoutId id="2147483824" r:id="rId5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1CB00E-6711-434A-943D-AFA23AEF2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5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3B9EB-13C3-CC4E-8114-6A63BCF04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1509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1C45E-C46A-354C-AB4E-0F4BF1AB7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7C9C8-3598-FD4A-97AF-5520E582F1A1}" type="datetime1">
              <a:rPr lang="en-CA" smtClean="0"/>
              <a:t>2026-02-09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FDD59-12BB-3141-9AA9-093182B14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10035-CDE8-EE46-A628-A8759346A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61769-ED77-D94C-A000-DECE1C8E6B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2F1A71-53D7-0A41-9CFC-2A7564CCA9FD}"/>
              </a:ext>
            </a:extLst>
          </p:cNvPr>
          <p:cNvSpPr/>
          <p:nvPr/>
        </p:nvSpPr>
        <p:spPr>
          <a:xfrm>
            <a:off x="0" y="0"/>
            <a:ext cx="12192000" cy="4942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E6900A-079C-844D-A172-8B4F1BF16829}"/>
              </a:ext>
            </a:extLst>
          </p:cNvPr>
          <p:cNvSpPr/>
          <p:nvPr/>
        </p:nvSpPr>
        <p:spPr>
          <a:xfrm>
            <a:off x="0" y="0"/>
            <a:ext cx="2094409" cy="4942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507EF5-E294-D045-82A2-C554FD755B4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664" y="-39377"/>
            <a:ext cx="1647567" cy="5546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219E3B-8320-03D8-F5E9-C2C3E022477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 t="76687"/>
          <a:stretch>
            <a:fillRect/>
          </a:stretch>
        </p:blipFill>
        <p:spPr>
          <a:xfrm>
            <a:off x="0" y="0"/>
            <a:ext cx="2094409" cy="49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7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243655-AF44-414A-99FD-C62208DF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AADD-15EB-9744-A2A1-36A647580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E3659-2B2B-C941-8137-15F096C1C2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7127B-7B2F-3349-8B95-FBC893DC794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EA209-48FF-E042-B0A4-04967F908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FDDE4-2366-7F48-93FF-8206ED30C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1457D-D120-5442-A690-BDFA80BC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599" y="1496291"/>
            <a:ext cx="7765473" cy="2023240"/>
          </a:xfrm>
        </p:spPr>
        <p:txBody>
          <a:bodyPr anchor="b">
            <a:normAutofit fontScale="90000"/>
          </a:bodyPr>
          <a:lstStyle/>
          <a:p>
            <a:r>
              <a:rPr lang="en-US" sz="5100" dirty="0"/>
              <a:t>HAICU</a:t>
            </a:r>
            <a:br>
              <a:rPr lang="en-US" sz="5100" dirty="0"/>
            </a:br>
            <a:r>
              <a:rPr lang="en-US" sz="5100" dirty="0"/>
              <a:t>TRIUMF Infrastructure status and schedule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611606"/>
            <a:ext cx="5873578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Nicolas Massacret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7C3C6-D106-0226-4773-A6B93BF39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8BBAC6-3E04-A029-E0A0-16EEB19227E9}"/>
              </a:ext>
            </a:extLst>
          </p:cNvPr>
          <p:cNvSpPr txBox="1"/>
          <p:nvPr/>
        </p:nvSpPr>
        <p:spPr>
          <a:xfrm>
            <a:off x="531916" y="5900552"/>
            <a:ext cx="27585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February 09</a:t>
            </a:r>
            <a:r>
              <a:rPr lang="en-US" baseline="30000" dirty="0">
                <a:cs typeface="Arial"/>
              </a:rPr>
              <a:t>th</a:t>
            </a:r>
            <a:r>
              <a:rPr lang="en-US" dirty="0">
                <a:cs typeface="Arial"/>
              </a:rPr>
              <a:t> ,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2C8E0-1269-87B7-BA0E-82BFC0BC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661" y="6318642"/>
            <a:ext cx="2743200" cy="365125"/>
          </a:xfrm>
        </p:spPr>
        <p:txBody>
          <a:bodyPr/>
          <a:lstStyle/>
          <a:p>
            <a:fld id="{1AB61769-ED77-D94C-A000-DECE1C8E6BB8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6C305A-6CA5-F1A2-DD7B-2269796A0FED}"/>
              </a:ext>
            </a:extLst>
          </p:cNvPr>
          <p:cNvSpPr txBox="1">
            <a:spLocks/>
          </p:cNvSpPr>
          <p:nvPr/>
        </p:nvSpPr>
        <p:spPr>
          <a:xfrm>
            <a:off x="2104766" y="-54772"/>
            <a:ext cx="8442864" cy="650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TRIUMF Infrastructure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553662-D41C-355B-E7D2-5404F6BA50EB}"/>
              </a:ext>
            </a:extLst>
          </p:cNvPr>
          <p:cNvSpPr txBox="1"/>
          <p:nvPr/>
        </p:nvSpPr>
        <p:spPr>
          <a:xfrm>
            <a:off x="1120906" y="5776239"/>
            <a:ext cx="338115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1" u="sng" dirty="0">
                <a:cs typeface="Arial"/>
              </a:rPr>
              <a:t>HAICU Experimental area: Top View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1CA6C3-821D-2BE5-BEEC-4246E2317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8" y="1081761"/>
            <a:ext cx="5076567" cy="46948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880CD4-0679-D93B-EEF6-8A7B9110DD2E}"/>
              </a:ext>
            </a:extLst>
          </p:cNvPr>
          <p:cNvSpPr txBox="1"/>
          <p:nvPr/>
        </p:nvSpPr>
        <p:spPr>
          <a:xfrm>
            <a:off x="5348849" y="2982796"/>
            <a:ext cx="30700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u="sng" dirty="0"/>
              <a:t>Traps Support structure:</a:t>
            </a:r>
          </a:p>
          <a:p>
            <a:r>
              <a:rPr lang="en-CA" dirty="0"/>
              <a:t>	- Design (2024)</a:t>
            </a:r>
          </a:p>
          <a:p>
            <a:r>
              <a:rPr lang="en-CA" dirty="0"/>
              <a:t>	</a:t>
            </a:r>
            <a:r>
              <a:rPr lang="en-CA" dirty="0">
                <a:solidFill>
                  <a:srgbClr val="00B050"/>
                </a:solidFill>
              </a:rPr>
              <a:t>- Engineering approval </a:t>
            </a:r>
          </a:p>
          <a:p>
            <a:r>
              <a:rPr lang="en-CA" dirty="0">
                <a:solidFill>
                  <a:srgbClr val="00B050"/>
                </a:solidFill>
              </a:rPr>
              <a:t>	and construction (2025)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12EECD-235B-5233-041B-2F07F9279969}"/>
              </a:ext>
            </a:extLst>
          </p:cNvPr>
          <p:cNvSpPr txBox="1"/>
          <p:nvPr/>
        </p:nvSpPr>
        <p:spPr>
          <a:xfrm>
            <a:off x="5348851" y="719005"/>
            <a:ext cx="40959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u="sng" dirty="0"/>
              <a:t>Electrical upgrade:</a:t>
            </a:r>
          </a:p>
          <a:p>
            <a:r>
              <a:rPr lang="en-CA" dirty="0"/>
              <a:t>	</a:t>
            </a:r>
            <a:r>
              <a:rPr lang="en-CA" dirty="0">
                <a:solidFill>
                  <a:srgbClr val="00B050"/>
                </a:solidFill>
              </a:rPr>
              <a:t>- Engineering drawings (2025)</a:t>
            </a:r>
          </a:p>
          <a:p>
            <a:r>
              <a:rPr lang="en-CA" dirty="0"/>
              <a:t>	</a:t>
            </a:r>
            <a:r>
              <a:rPr lang="en-CA" dirty="0">
                <a:solidFill>
                  <a:srgbClr val="00B050"/>
                </a:solidFill>
              </a:rPr>
              <a:t>- Installation (2025)</a:t>
            </a:r>
          </a:p>
          <a:p>
            <a:r>
              <a:rPr lang="en-CA" dirty="0"/>
              <a:t>	- NB: Electrical services to stamp </a:t>
            </a:r>
            <a:br>
              <a:rPr lang="en-CA" dirty="0"/>
            </a:br>
            <a:r>
              <a:rPr lang="en-CA" dirty="0"/>
              <a:t>	the drawings (in progress)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A7B8EE02-8557-B193-0206-25A6AE93D000}"/>
              </a:ext>
            </a:extLst>
          </p:cNvPr>
          <p:cNvSpPr/>
          <p:nvPr/>
        </p:nvSpPr>
        <p:spPr>
          <a:xfrm rot="16200000">
            <a:off x="2556615" y="-1572950"/>
            <a:ext cx="232854" cy="5076567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1C206C8F-3345-9AA5-4D1F-16C3376D9150}"/>
              </a:ext>
            </a:extLst>
          </p:cNvPr>
          <p:cNvCxnSpPr>
            <a:stCxn id="17" idx="1"/>
          </p:cNvCxnSpPr>
          <p:nvPr/>
        </p:nvCxnSpPr>
        <p:spPr>
          <a:xfrm rot="5400000" flipH="1" flipV="1">
            <a:off x="4010946" y="-488998"/>
            <a:ext cx="1" cy="2675809"/>
          </a:xfrm>
          <a:prstGeom prst="bentConnector4">
            <a:avLst>
              <a:gd name="adj1" fmla="val 2147483646"/>
              <a:gd name="adj2" fmla="val 65"/>
            </a:avLst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0154609-47D5-29BC-7971-5B39E783DAAF}"/>
              </a:ext>
            </a:extLst>
          </p:cNvPr>
          <p:cNvSpPr txBox="1"/>
          <p:nvPr/>
        </p:nvSpPr>
        <p:spPr>
          <a:xfrm>
            <a:off x="5488207" y="5372052"/>
            <a:ext cx="5147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u="sng" dirty="0"/>
              <a:t>Traps Electrical services:</a:t>
            </a:r>
          </a:p>
          <a:p>
            <a:r>
              <a:rPr lang="en-CA" dirty="0"/>
              <a:t>	</a:t>
            </a:r>
            <a:r>
              <a:rPr lang="en-CA" dirty="0">
                <a:solidFill>
                  <a:srgbClr val="00B050"/>
                </a:solidFill>
              </a:rPr>
              <a:t>- Procurement (2025)</a:t>
            </a:r>
          </a:p>
          <a:p>
            <a:r>
              <a:rPr lang="en-CA" dirty="0"/>
              <a:t>	</a:t>
            </a:r>
            <a:r>
              <a:rPr lang="en-CA" dirty="0">
                <a:solidFill>
                  <a:srgbClr val="FFC000"/>
                </a:solidFill>
              </a:rPr>
              <a:t>- Installation starting this month (not started)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C571570-4290-2D1C-C560-5747E0AB6D3F}"/>
              </a:ext>
            </a:extLst>
          </p:cNvPr>
          <p:cNvCxnSpPr>
            <a:cxnSpLocks/>
          </p:cNvCxnSpPr>
          <p:nvPr/>
        </p:nvCxnSpPr>
        <p:spPr>
          <a:xfrm flipH="1" flipV="1">
            <a:off x="4958499" y="3056673"/>
            <a:ext cx="518260" cy="76868"/>
          </a:xfrm>
          <a:prstGeom prst="straightConnector1">
            <a:avLst/>
          </a:prstGeom>
          <a:ln w="2222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FFF074BE-D54D-7F5F-B67C-CC7B0FE92A5E}"/>
              </a:ext>
            </a:extLst>
          </p:cNvPr>
          <p:cNvSpPr/>
          <p:nvPr/>
        </p:nvSpPr>
        <p:spPr>
          <a:xfrm>
            <a:off x="3930977" y="2300140"/>
            <a:ext cx="1027522" cy="1423448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072C0217-D18C-900D-A951-A83553C68EC6}"/>
              </a:ext>
            </a:extLst>
          </p:cNvPr>
          <p:cNvSpPr/>
          <p:nvPr/>
        </p:nvSpPr>
        <p:spPr>
          <a:xfrm rot="5400000">
            <a:off x="4321539" y="3262961"/>
            <a:ext cx="232854" cy="1154109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59476B1-8790-5191-AAFC-9D35698B02ED}"/>
              </a:ext>
            </a:extLst>
          </p:cNvPr>
          <p:cNvCxnSpPr>
            <a:cxnSpLocks/>
            <a:endCxn id="40" idx="1"/>
          </p:cNvCxnSpPr>
          <p:nvPr/>
        </p:nvCxnSpPr>
        <p:spPr>
          <a:xfrm flipH="1" flipV="1">
            <a:off x="4437966" y="3956443"/>
            <a:ext cx="1143968" cy="1672024"/>
          </a:xfrm>
          <a:prstGeom prst="straightConnector1">
            <a:avLst/>
          </a:prstGeom>
          <a:ln w="2222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B2995A0-9E18-839B-D18B-983DFFDA0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843" y="3036211"/>
            <a:ext cx="2182655" cy="27400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7D4892-0EC1-56A1-3D20-F597D5196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369" y="719005"/>
            <a:ext cx="1647749" cy="18276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2CBFEF-E880-3404-B2BA-1218AD49A963}"/>
              </a:ext>
            </a:extLst>
          </p:cNvPr>
          <p:cNvSpPr txBox="1"/>
          <p:nvPr/>
        </p:nvSpPr>
        <p:spPr>
          <a:xfrm>
            <a:off x="8579118" y="2517068"/>
            <a:ext cx="338115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1" u="sng" dirty="0">
                <a:cs typeface="Arial"/>
              </a:rPr>
              <a:t>Electrical upgrade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2B3E01-118D-00EA-AB23-4AF8F16BF830}"/>
              </a:ext>
            </a:extLst>
          </p:cNvPr>
          <p:cNvSpPr txBox="1"/>
          <p:nvPr/>
        </p:nvSpPr>
        <p:spPr>
          <a:xfrm>
            <a:off x="7024385" y="4824863"/>
            <a:ext cx="338115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1" u="sng" dirty="0">
                <a:cs typeface="Arial"/>
              </a:rPr>
              <a:t>Support structure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DBA2E047-0934-F693-F020-C6E91113B560}"/>
              </a:ext>
            </a:extLst>
          </p:cNvPr>
          <p:cNvSpPr/>
          <p:nvPr/>
        </p:nvSpPr>
        <p:spPr>
          <a:xfrm>
            <a:off x="3153045" y="1239376"/>
            <a:ext cx="184245" cy="56638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400" dirty="0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344FB049-3EC9-04A1-59A7-753B95FA01C4}"/>
              </a:ext>
            </a:extLst>
          </p:cNvPr>
          <p:cNvSpPr/>
          <p:nvPr/>
        </p:nvSpPr>
        <p:spPr>
          <a:xfrm>
            <a:off x="1460236" y="3556823"/>
            <a:ext cx="184245" cy="56638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400" dirty="0"/>
          </a:p>
        </p:txBody>
      </p:sp>
    </p:spTree>
    <p:extLst>
      <p:ext uri="{BB962C8B-B14F-4D97-AF65-F5344CB8AC3E}">
        <p14:creationId xmlns:p14="http://schemas.microsoft.com/office/powerpoint/2010/main" val="159158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669FB-AA48-0819-9F6A-A029C8F6F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4400A-BF89-8FEA-A8D4-F176B038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661" y="6318642"/>
            <a:ext cx="2743200" cy="365125"/>
          </a:xfrm>
        </p:spPr>
        <p:txBody>
          <a:bodyPr/>
          <a:lstStyle/>
          <a:p>
            <a:fld id="{1AB61769-ED77-D94C-A000-DECE1C8E6BB8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4EBA73-2EF0-C96B-4F82-2FD740D6233E}"/>
              </a:ext>
            </a:extLst>
          </p:cNvPr>
          <p:cNvSpPr txBox="1"/>
          <p:nvPr/>
        </p:nvSpPr>
        <p:spPr>
          <a:xfrm>
            <a:off x="782976" y="5776581"/>
            <a:ext cx="338115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1" u="sng" dirty="0">
                <a:cs typeface="Arial"/>
              </a:rPr>
              <a:t>HAICU Experimental area: Top View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DCF921-5ED1-DBA4-FAEC-E6699ABA2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8" y="1081761"/>
            <a:ext cx="5076567" cy="46948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F60FC6-883E-AA84-8FF8-2FE8E76D6924}"/>
              </a:ext>
            </a:extLst>
          </p:cNvPr>
          <p:cNvSpPr txBox="1"/>
          <p:nvPr/>
        </p:nvSpPr>
        <p:spPr>
          <a:xfrm>
            <a:off x="5264921" y="1863370"/>
            <a:ext cx="39549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u="sng" dirty="0"/>
              <a:t>Laser hut:</a:t>
            </a:r>
          </a:p>
          <a:p>
            <a:r>
              <a:rPr lang="en-CA" dirty="0"/>
              <a:t>	- Optical table installation (2024)</a:t>
            </a:r>
          </a:p>
          <a:p>
            <a:r>
              <a:rPr lang="en-CA" dirty="0"/>
              <a:t>	</a:t>
            </a:r>
            <a:r>
              <a:rPr lang="en-CA" dirty="0">
                <a:solidFill>
                  <a:srgbClr val="00B050"/>
                </a:solidFill>
              </a:rPr>
              <a:t>- Optical tables shelves (2025)</a:t>
            </a:r>
          </a:p>
          <a:p>
            <a:r>
              <a:rPr lang="en-CA" dirty="0">
                <a:solidFill>
                  <a:srgbClr val="00B050"/>
                </a:solidFill>
              </a:rPr>
              <a:t>	- Air conditioner system (2025)</a:t>
            </a:r>
          </a:p>
          <a:p>
            <a:r>
              <a:rPr lang="en-CA" dirty="0"/>
              <a:t>	</a:t>
            </a:r>
            <a:r>
              <a:rPr lang="en-CA" dirty="0">
                <a:solidFill>
                  <a:srgbClr val="FFC000"/>
                </a:solidFill>
              </a:rPr>
              <a:t>- Room structure (In progress)</a:t>
            </a:r>
          </a:p>
          <a:p>
            <a:r>
              <a:rPr lang="en-CA" dirty="0"/>
              <a:t>	</a:t>
            </a:r>
            <a:r>
              <a:rPr lang="en-CA" dirty="0">
                <a:solidFill>
                  <a:srgbClr val="FF0000"/>
                </a:solidFill>
              </a:rPr>
              <a:t>- Interlock system (Not started)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A6A54C-4506-6084-3240-5099AD214E78}"/>
              </a:ext>
            </a:extLst>
          </p:cNvPr>
          <p:cNvSpPr txBox="1"/>
          <p:nvPr/>
        </p:nvSpPr>
        <p:spPr>
          <a:xfrm>
            <a:off x="5211325" y="812126"/>
            <a:ext cx="7122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u="sng" dirty="0"/>
              <a:t>Traps Water cooling:</a:t>
            </a:r>
          </a:p>
          <a:p>
            <a:r>
              <a:rPr lang="en-CA" dirty="0">
                <a:solidFill>
                  <a:srgbClr val="FFC000"/>
                </a:solidFill>
              </a:rPr>
              <a:t>	- Water manifold starting this month (not started)</a:t>
            </a:r>
            <a:endParaRPr lang="en-CA" u="sng" dirty="0"/>
          </a:p>
          <a:p>
            <a:r>
              <a:rPr lang="en-CA" dirty="0"/>
              <a:t>	</a:t>
            </a:r>
            <a:r>
              <a:rPr lang="en-CA" dirty="0">
                <a:solidFill>
                  <a:srgbClr val="FF0000"/>
                </a:solidFill>
              </a:rPr>
              <a:t>- No schedule for 10-15 l/s water supply (will start run with 5 l/s)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417722F-E498-ADEC-FC28-F81C1E030CB0}"/>
              </a:ext>
            </a:extLst>
          </p:cNvPr>
          <p:cNvSpPr/>
          <p:nvPr/>
        </p:nvSpPr>
        <p:spPr>
          <a:xfrm>
            <a:off x="3930977" y="3950995"/>
            <a:ext cx="1168924" cy="60686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4AE5E37-9E87-1BD6-6525-D0E7DF1A3088}"/>
              </a:ext>
            </a:extLst>
          </p:cNvPr>
          <p:cNvSpPr/>
          <p:nvPr/>
        </p:nvSpPr>
        <p:spPr>
          <a:xfrm>
            <a:off x="1179920" y="3792856"/>
            <a:ext cx="2751055" cy="1983383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9C7605A-4F37-D466-2A4D-3EB527CDBAE7}"/>
              </a:ext>
            </a:extLst>
          </p:cNvPr>
          <p:cNvSpPr txBox="1">
            <a:spLocks/>
          </p:cNvSpPr>
          <p:nvPr/>
        </p:nvSpPr>
        <p:spPr>
          <a:xfrm>
            <a:off x="2104766" y="-54772"/>
            <a:ext cx="8442864" cy="650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TRIUMF Infrastructure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1A682E-442C-5192-EC1B-22A7768D6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487" y="3698453"/>
            <a:ext cx="3791394" cy="27917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60DEFE-CF78-DDE6-9195-F760B3F61618}"/>
              </a:ext>
            </a:extLst>
          </p:cNvPr>
          <p:cNvSpPr txBox="1"/>
          <p:nvPr/>
        </p:nvSpPr>
        <p:spPr>
          <a:xfrm>
            <a:off x="6461607" y="6442256"/>
            <a:ext cx="338115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1" u="sng" dirty="0">
                <a:cs typeface="Arial"/>
              </a:rPr>
              <a:t>Laser hut: inside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5D30DCAD-32E4-41E0-B493-CC8CACAA7A39}"/>
              </a:ext>
            </a:extLst>
          </p:cNvPr>
          <p:cNvCxnSpPr>
            <a:cxnSpLocks/>
          </p:cNvCxnSpPr>
          <p:nvPr/>
        </p:nvCxnSpPr>
        <p:spPr>
          <a:xfrm rot="5400000">
            <a:off x="3295545" y="2857096"/>
            <a:ext cx="2872675" cy="1601802"/>
          </a:xfrm>
          <a:prstGeom prst="bentConnector3">
            <a:avLst>
              <a:gd name="adj1" fmla="val 100067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063EF3F9-FD07-C1FB-1176-CF345C057DA3}"/>
              </a:ext>
            </a:extLst>
          </p:cNvPr>
          <p:cNvCxnSpPr>
            <a:cxnSpLocks/>
          </p:cNvCxnSpPr>
          <p:nvPr/>
        </p:nvCxnSpPr>
        <p:spPr>
          <a:xfrm rot="5400000">
            <a:off x="3485570" y="2088671"/>
            <a:ext cx="2851470" cy="834213"/>
          </a:xfrm>
          <a:prstGeom prst="bentConnector3">
            <a:avLst>
              <a:gd name="adj1" fmla="val 73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81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D7F331F-5A1B-39FC-6DE6-D08FE8CE8853}"/>
              </a:ext>
            </a:extLst>
          </p:cNvPr>
          <p:cNvSpPr txBox="1">
            <a:spLocks/>
          </p:cNvSpPr>
          <p:nvPr/>
        </p:nvSpPr>
        <p:spPr>
          <a:xfrm>
            <a:off x="3591821" y="-72920"/>
            <a:ext cx="8442864" cy="650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F87EEC-E7D6-01B5-57A8-31ACAC1F9162}"/>
              </a:ext>
            </a:extLst>
          </p:cNvPr>
          <p:cNvSpPr txBox="1"/>
          <p:nvPr/>
        </p:nvSpPr>
        <p:spPr>
          <a:xfrm>
            <a:off x="555075" y="989947"/>
            <a:ext cx="10605176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2025:</a:t>
            </a:r>
          </a:p>
          <a:p>
            <a:r>
              <a:rPr lang="en-US" dirty="0">
                <a:cs typeface="Arial"/>
              </a:rPr>
              <a:t>	- Room features triggered need of engineering review for seismic compliance (November)</a:t>
            </a:r>
          </a:p>
          <a:p>
            <a:r>
              <a:rPr lang="en-US" dirty="0">
                <a:cs typeface="Arial"/>
              </a:rPr>
              <a:t>	- Refine requirements (no need of UBC permit) find contractor, and sign contract (December)</a:t>
            </a:r>
          </a:p>
          <a:p>
            <a:r>
              <a:rPr lang="en-US" dirty="0">
                <a:cs typeface="Arial"/>
              </a:rPr>
              <a:t>2026:</a:t>
            </a:r>
          </a:p>
          <a:p>
            <a:r>
              <a:rPr lang="en-US" dirty="0">
                <a:cs typeface="Arial"/>
              </a:rPr>
              <a:t> 	- Final drawings expected to be done in February.</a:t>
            </a:r>
          </a:p>
          <a:p>
            <a:r>
              <a:rPr lang="en-US" dirty="0">
                <a:cs typeface="Arial"/>
              </a:rPr>
              <a:t>	- Modification of the room and review: end of March/early April (affected by parts procurement)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A8495B-D7B1-A30D-B7F7-31F9231C5E0B}"/>
              </a:ext>
            </a:extLst>
          </p:cNvPr>
          <p:cNvSpPr txBox="1"/>
          <p:nvPr/>
        </p:nvSpPr>
        <p:spPr>
          <a:xfrm>
            <a:off x="301549" y="599012"/>
            <a:ext cx="106051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 dirty="0">
                <a:cs typeface="Arial"/>
              </a:rPr>
              <a:t>Laser room update: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BDC2D1-C532-2349-43C9-1B51D7D0B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374" y="3042875"/>
            <a:ext cx="4357526" cy="29608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9688C25-4FE8-1DE7-A01B-EA7FA8C3FEC2}"/>
              </a:ext>
            </a:extLst>
          </p:cNvPr>
          <p:cNvSpPr txBox="1"/>
          <p:nvPr/>
        </p:nvSpPr>
        <p:spPr>
          <a:xfrm>
            <a:off x="4052649" y="6025287"/>
            <a:ext cx="338115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1" u="sng" dirty="0">
                <a:cs typeface="Arial"/>
              </a:rPr>
              <a:t>Laser hut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A17F7CC-D434-573C-1C4C-3166E5D1A1AB}"/>
              </a:ext>
            </a:extLst>
          </p:cNvPr>
          <p:cNvSpPr txBox="1">
            <a:spLocks/>
          </p:cNvSpPr>
          <p:nvPr/>
        </p:nvSpPr>
        <p:spPr>
          <a:xfrm>
            <a:off x="2104766" y="-54772"/>
            <a:ext cx="8442864" cy="650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LASER Room </a:t>
            </a:r>
          </a:p>
        </p:txBody>
      </p:sp>
    </p:spTree>
    <p:extLst>
      <p:ext uri="{BB962C8B-B14F-4D97-AF65-F5344CB8AC3E}">
        <p14:creationId xmlns:p14="http://schemas.microsoft.com/office/powerpoint/2010/main" val="2307464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587D2-410C-3289-FFAA-0F4B7B01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F463E2-0832-F301-B5A9-93CD55FC1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3" y="1404655"/>
            <a:ext cx="11850754" cy="40486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F76B89C-050C-7308-84D0-0FA8010DDF28}"/>
              </a:ext>
            </a:extLst>
          </p:cNvPr>
          <p:cNvSpPr txBox="1">
            <a:spLocks/>
          </p:cNvSpPr>
          <p:nvPr/>
        </p:nvSpPr>
        <p:spPr>
          <a:xfrm>
            <a:off x="2104766" y="-54772"/>
            <a:ext cx="8442864" cy="650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Schedule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B19369-3B36-722A-E651-E6E8382EE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946" y="4213045"/>
            <a:ext cx="3851564" cy="2480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1CC608-597D-99B7-1203-C53E8FF6685F}"/>
              </a:ext>
            </a:extLst>
          </p:cNvPr>
          <p:cNvSpPr txBox="1"/>
          <p:nvPr/>
        </p:nvSpPr>
        <p:spPr>
          <a:xfrm>
            <a:off x="6759480" y="6396836"/>
            <a:ext cx="338115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u="sng" dirty="0">
                <a:cs typeface="Arial"/>
              </a:rPr>
              <a:t>Magnetic trap: Assembly in progress</a:t>
            </a:r>
          </a:p>
        </p:txBody>
      </p:sp>
    </p:spTree>
    <p:extLst>
      <p:ext uri="{BB962C8B-B14F-4D97-AF65-F5344CB8AC3E}">
        <p14:creationId xmlns:p14="http://schemas.microsoft.com/office/powerpoint/2010/main" val="7257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1988" y="4493174"/>
            <a:ext cx="3938587" cy="304113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Follow us </a:t>
            </a:r>
            <a:r>
              <a:rPr lang="en-US" b="1"/>
              <a:t>@TRIUMFLab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www.triumf.ca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96" y="4932943"/>
            <a:ext cx="411480" cy="411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49" y="4935991"/>
            <a:ext cx="408432" cy="4084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54" y="4932943"/>
            <a:ext cx="411480" cy="411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59" y="4932943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5981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CAN-Deck-Template" id="{B5CD724D-2806-1B4F-8C06-D7A7FD6F528B}" vid="{C5A3A945-A8C4-6A48-8E7D-30810AF65B1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CAN-Deck-Template" id="{B5CD724D-2806-1B4F-8C06-D7A7FD6F528B}" vid="{8F27C8A7-C416-8947-998F-F6EE469C2E4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1799</TotalTime>
  <Words>288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Custom Design</vt:lpstr>
      <vt:lpstr>Office Theme</vt:lpstr>
      <vt:lpstr>1_Custom Design</vt:lpstr>
      <vt:lpstr>HAICU TRIUMF Infrastructure status and schedule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Gibson</dc:creator>
  <cp:lastModifiedBy>Nicolas Massacret</cp:lastModifiedBy>
  <cp:revision>2</cp:revision>
  <dcterms:created xsi:type="dcterms:W3CDTF">2018-03-06T16:46:59Z</dcterms:created>
  <dcterms:modified xsi:type="dcterms:W3CDTF">2026-02-09T19:02:07Z</dcterms:modified>
</cp:coreProperties>
</file>