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66" r:id="rId1"/>
    <p:sldMasterId id="2147483825" r:id="rId2"/>
    <p:sldMasterId id="2147483839" r:id="rId3"/>
  </p:sldMasterIdLst>
  <p:notesMasterIdLst>
    <p:notesMasterId r:id="rId8"/>
  </p:notesMasterIdLst>
  <p:handoutMasterIdLst>
    <p:handoutMasterId r:id="rId9"/>
  </p:handoutMasterIdLst>
  <p:sldIdLst>
    <p:sldId id="277" r:id="rId4"/>
    <p:sldId id="436" r:id="rId5"/>
    <p:sldId id="448" r:id="rId6"/>
    <p:sldId id="30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E04A36-D9E3-AE88-387F-112A4E28818B}" name="Guest User" initials="GU" userId="S::urn:spo:anon#478a5845fc6f506df1b0b67a2551c7ddb362596b0159c2b29c08721fe22312eb::" providerId="AD"/>
  <p188:author id="{A5AACABB-A9FA-714B-D0EF-37EF51E27102}" name="Nicolas Massacret" initials="NM" userId="S::nmassacret@triumf.ca::2219d60b-8bc5-4cf2-9635-33112d81b5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ibson" initials="CG" lastIdx="11" clrIdx="0">
    <p:extLst>
      <p:ext uri="{19B8F6BF-5375-455C-9EA6-DF929625EA0E}">
        <p15:presenceInfo xmlns:p15="http://schemas.microsoft.com/office/powerpoint/2012/main" userId="S::cgibson@triumf.ca::32998e08-86fe-4730-b0d2-bfe4d78fe423" providerId="AD"/>
      </p:ext>
    </p:extLst>
  </p:cmAuthor>
  <p:cmAuthor id="2" name="Cam Marshall" initials="CM" lastIdx="1" clrIdx="1">
    <p:extLst>
      <p:ext uri="{19B8F6BF-5375-455C-9EA6-DF929625EA0E}">
        <p15:presenceInfo xmlns:p15="http://schemas.microsoft.com/office/powerpoint/2012/main" userId="S::cammarsh@triumf.ca::c7ef455f-0be7-4e28-b48f-3952dcb31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FF"/>
    <a:srgbClr val="00A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E9510-22AE-48B8-82B8-BEFC6AB9C895}" v="6" dt="2026-02-07T02:14:59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" userId="2219d60b-8bc5-4cf2-9635-33112d81b581" providerId="ADAL" clId="{ECC4A18E-F4BB-46B5-9D10-67FF750CD62F}"/>
    <pc:docChg chg="custSel modSld sldOrd">
      <pc:chgData name="Nicolas" userId="2219d60b-8bc5-4cf2-9635-33112d81b581" providerId="ADAL" clId="{ECC4A18E-F4BB-46B5-9D10-67FF750CD62F}" dt="2024-08-07T05:06:27.442" v="96" actId="20577"/>
      <pc:docMkLst>
        <pc:docMk/>
      </pc:docMkLst>
      <pc:sldChg chg="ord">
        <pc:chgData name="Nicolas" userId="2219d60b-8bc5-4cf2-9635-33112d81b581" providerId="ADAL" clId="{ECC4A18E-F4BB-46B5-9D10-67FF750CD62F}" dt="2024-08-07T04:57:20.281" v="63"/>
        <pc:sldMkLst>
          <pc:docMk/>
          <pc:sldMk cId="2332279070" sldId="435"/>
        </pc:sldMkLst>
      </pc:sldChg>
      <pc:sldChg chg="modSp mod">
        <pc:chgData name="Nicolas" userId="2219d60b-8bc5-4cf2-9635-33112d81b581" providerId="ADAL" clId="{ECC4A18E-F4BB-46B5-9D10-67FF750CD62F}" dt="2024-08-07T04:49:16.164" v="61" actId="20577"/>
        <pc:sldMkLst>
          <pc:docMk/>
          <pc:sldMk cId="2307464997" sldId="437"/>
        </pc:sldMkLst>
      </pc:sldChg>
      <pc:sldChg chg="modSp mod">
        <pc:chgData name="Nicolas" userId="2219d60b-8bc5-4cf2-9635-33112d81b581" providerId="ADAL" clId="{ECC4A18E-F4BB-46B5-9D10-67FF750CD62F}" dt="2024-08-07T04:43:25.119" v="42" actId="20577"/>
        <pc:sldMkLst>
          <pc:docMk/>
          <pc:sldMk cId="1191204140" sldId="438"/>
        </pc:sldMkLst>
      </pc:sldChg>
      <pc:sldChg chg="modSp mod">
        <pc:chgData name="Nicolas" userId="2219d60b-8bc5-4cf2-9635-33112d81b581" providerId="ADAL" clId="{ECC4A18E-F4BB-46B5-9D10-67FF750CD62F}" dt="2024-08-07T04:44:04.047" v="51" actId="20577"/>
        <pc:sldMkLst>
          <pc:docMk/>
          <pc:sldMk cId="585847935" sldId="439"/>
        </pc:sldMkLst>
      </pc:sldChg>
      <pc:sldChg chg="modSp mod">
        <pc:chgData name="Nicolas" userId="2219d60b-8bc5-4cf2-9635-33112d81b581" providerId="ADAL" clId="{ECC4A18E-F4BB-46B5-9D10-67FF750CD62F}" dt="2024-08-07T05:01:51.701" v="88" actId="20577"/>
        <pc:sldMkLst>
          <pc:docMk/>
          <pc:sldMk cId="621875304" sldId="443"/>
        </pc:sldMkLst>
      </pc:sldChg>
      <pc:sldChg chg="modSp">
        <pc:chgData name="Nicolas" userId="2219d60b-8bc5-4cf2-9635-33112d81b581" providerId="ADAL" clId="{ECC4A18E-F4BB-46B5-9D10-67FF750CD62F}" dt="2024-08-07T04:59:26.649" v="66" actId="20577"/>
        <pc:sldMkLst>
          <pc:docMk/>
          <pc:sldMk cId="3056194587" sldId="444"/>
        </pc:sldMkLst>
      </pc:sldChg>
      <pc:sldChg chg="modSp mod">
        <pc:chgData name="Nicolas" userId="2219d60b-8bc5-4cf2-9635-33112d81b581" providerId="ADAL" clId="{ECC4A18E-F4BB-46B5-9D10-67FF750CD62F}" dt="2024-08-07T05:06:27.442" v="96" actId="20577"/>
        <pc:sldMkLst>
          <pc:docMk/>
          <pc:sldMk cId="129346470" sldId="445"/>
        </pc:sldMkLst>
      </pc:sldChg>
    </pc:docChg>
  </pc:docChgLst>
  <pc:docChgLst>
    <pc:chgData name="Nicolas Massacret" userId="2219d60b-8bc5-4cf2-9635-33112d81b581" providerId="ADAL" clId="{4BC21E78-B6C8-4A56-8681-A3A804369934}"/>
    <pc:docChg chg="undo custSel addSld delSld modSld sldOrd">
      <pc:chgData name="Nicolas Massacret" userId="2219d60b-8bc5-4cf2-9635-33112d81b581" providerId="ADAL" clId="{4BC21E78-B6C8-4A56-8681-A3A804369934}" dt="2025-03-12T00:09:35.953" v="3675" actId="20577"/>
      <pc:docMkLst>
        <pc:docMk/>
      </pc:docMkLst>
      <pc:sldChg chg="modSp mod">
        <pc:chgData name="Nicolas Massacret" userId="2219d60b-8bc5-4cf2-9635-33112d81b581" providerId="ADAL" clId="{4BC21E78-B6C8-4A56-8681-A3A804369934}" dt="2025-03-12T00:09:35.953" v="3675" actId="20577"/>
        <pc:sldMkLst>
          <pc:docMk/>
          <pc:sldMk cId="242708350" sldId="277"/>
        </pc:sldMkLst>
      </pc:sldChg>
      <pc:sldChg chg="addSp delSp modSp mod ord">
        <pc:chgData name="Nicolas Massacret" userId="2219d60b-8bc5-4cf2-9635-33112d81b581" providerId="ADAL" clId="{4BC21E78-B6C8-4A56-8681-A3A804369934}" dt="2025-03-11T20:14:50.192" v="3572" actId="1076"/>
        <pc:sldMkLst>
          <pc:docMk/>
          <pc:sldMk cId="812359813" sldId="302"/>
        </pc:sldMkLst>
      </pc:sldChg>
      <pc:sldChg chg="del">
        <pc:chgData name="Nicolas Massacret" userId="2219d60b-8bc5-4cf2-9635-33112d81b581" providerId="ADAL" clId="{4BC21E78-B6C8-4A56-8681-A3A804369934}" dt="2025-03-11T20:15:14.725" v="3574" actId="47"/>
        <pc:sldMkLst>
          <pc:docMk/>
          <pc:sldMk cId="2332279070" sldId="435"/>
        </pc:sldMkLst>
      </pc:sldChg>
      <pc:sldChg chg="addSp modSp mod">
        <pc:chgData name="Nicolas Massacret" userId="2219d60b-8bc5-4cf2-9635-33112d81b581" providerId="ADAL" clId="{4BC21E78-B6C8-4A56-8681-A3A804369934}" dt="2025-03-11T20:20:16.604" v="3659" actId="113"/>
        <pc:sldMkLst>
          <pc:docMk/>
          <pc:sldMk cId="2307464997" sldId="437"/>
        </pc:sldMkLst>
      </pc:sldChg>
      <pc:sldChg chg="addSp delSp modSp mod">
        <pc:chgData name="Nicolas Massacret" userId="2219d60b-8bc5-4cf2-9635-33112d81b581" providerId="ADAL" clId="{4BC21E78-B6C8-4A56-8681-A3A804369934}" dt="2025-03-11T19:58:05.339" v="3033" actId="2057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BC21E78-B6C8-4A56-8681-A3A804369934}" dt="2025-03-11T20:15:44.851" v="3577" actId="47"/>
        <pc:sldMkLst>
          <pc:docMk/>
          <pc:sldMk cId="3131368581" sldId="440"/>
        </pc:sldMkLst>
      </pc:sldChg>
      <pc:sldChg chg="del">
        <pc:chgData name="Nicolas Massacret" userId="2219d60b-8bc5-4cf2-9635-33112d81b581" providerId="ADAL" clId="{4BC21E78-B6C8-4A56-8681-A3A804369934}" dt="2025-03-11T20:15:11.072" v="3573" actId="47"/>
        <pc:sldMkLst>
          <pc:docMk/>
          <pc:sldMk cId="3612173389" sldId="441"/>
        </pc:sldMkLst>
      </pc:sldChg>
      <pc:sldChg chg="del">
        <pc:chgData name="Nicolas Massacret" userId="2219d60b-8bc5-4cf2-9635-33112d81b581" providerId="ADAL" clId="{4BC21E78-B6C8-4A56-8681-A3A804369934}" dt="2025-03-11T20:15:33.400" v="3576" actId="47"/>
        <pc:sldMkLst>
          <pc:docMk/>
          <pc:sldMk cId="895094679" sldId="442"/>
        </pc:sldMkLst>
      </pc:sldChg>
      <pc:sldChg chg="del">
        <pc:chgData name="Nicolas Massacret" userId="2219d60b-8bc5-4cf2-9635-33112d81b581" providerId="ADAL" clId="{4BC21E78-B6C8-4A56-8681-A3A804369934}" dt="2025-03-11T20:15:27.682" v="3575" actId="47"/>
        <pc:sldMkLst>
          <pc:docMk/>
          <pc:sldMk cId="129346470" sldId="445"/>
        </pc:sldMkLst>
      </pc:sldChg>
      <pc:sldChg chg="addSp delSp modSp new mod ord">
        <pc:chgData name="Nicolas Massacret" userId="2219d60b-8bc5-4cf2-9635-33112d81b581" providerId="ADAL" clId="{4BC21E78-B6C8-4A56-8681-A3A804369934}" dt="2025-03-11T19:19:59.913" v="2294" actId="20577"/>
        <pc:sldMkLst>
          <pc:docMk/>
          <pc:sldMk cId="3668938084" sldId="446"/>
        </pc:sldMkLst>
      </pc:sldChg>
      <pc:sldChg chg="addSp delSp modSp new mod ord">
        <pc:chgData name="Nicolas Massacret" userId="2219d60b-8bc5-4cf2-9635-33112d81b581" providerId="ADAL" clId="{4BC21E78-B6C8-4A56-8681-A3A804369934}" dt="2025-03-11T19:21:03.683" v="2300" actId="1076"/>
        <pc:sldMkLst>
          <pc:docMk/>
          <pc:sldMk cId="72575660" sldId="447"/>
        </pc:sldMkLst>
      </pc:sldChg>
      <pc:sldChg chg="addSp delSp modSp new mod">
        <pc:chgData name="Nicolas Massacret" userId="2219d60b-8bc5-4cf2-9635-33112d81b581" providerId="ADAL" clId="{4BC21E78-B6C8-4A56-8681-A3A804369934}" dt="2025-03-11T18:30:37.872" v="1084" actId="20577"/>
        <pc:sldMkLst>
          <pc:docMk/>
          <pc:sldMk cId="2053191623" sldId="448"/>
        </pc:sldMkLst>
      </pc:sldChg>
      <pc:sldChg chg="delSp new del mod ord">
        <pc:chgData name="Nicolas Massacret" userId="2219d60b-8bc5-4cf2-9635-33112d81b581" providerId="ADAL" clId="{4BC21E78-B6C8-4A56-8681-A3A804369934}" dt="2025-03-11T17:25:57.529" v="133" actId="47"/>
        <pc:sldMkLst>
          <pc:docMk/>
          <pc:sldMk cId="2078732768" sldId="448"/>
        </pc:sldMkLst>
      </pc:sldChg>
      <pc:sldChg chg="addSp delSp modSp new mod">
        <pc:chgData name="Nicolas Massacret" userId="2219d60b-8bc5-4cf2-9635-33112d81b581" providerId="ADAL" clId="{4BC21E78-B6C8-4A56-8681-A3A804369934}" dt="2025-03-11T20:26:04.358" v="3660" actId="1076"/>
        <pc:sldMkLst>
          <pc:docMk/>
          <pc:sldMk cId="430460350" sldId="449"/>
        </pc:sldMkLst>
      </pc:sldChg>
      <pc:sldChg chg="addSp delSp modSp new mod">
        <pc:chgData name="Nicolas Massacret" userId="2219d60b-8bc5-4cf2-9635-33112d81b581" providerId="ADAL" clId="{4BC21E78-B6C8-4A56-8681-A3A804369934}" dt="2025-03-11T19:18:12.211" v="2279" actId="1076"/>
        <pc:sldMkLst>
          <pc:docMk/>
          <pc:sldMk cId="1057932764" sldId="450"/>
        </pc:sldMkLst>
      </pc:sldChg>
      <pc:sldChg chg="addSp delSp modSp new mod">
        <pc:chgData name="Nicolas Massacret" userId="2219d60b-8bc5-4cf2-9635-33112d81b581" providerId="ADAL" clId="{4BC21E78-B6C8-4A56-8681-A3A804369934}" dt="2025-03-11T19:34:18.695" v="2455"/>
        <pc:sldMkLst>
          <pc:docMk/>
          <pc:sldMk cId="992807501" sldId="451"/>
        </pc:sldMkLst>
      </pc:sldChg>
      <pc:sldChg chg="addSp delSp modSp new mod">
        <pc:chgData name="Nicolas Massacret" userId="2219d60b-8bc5-4cf2-9635-33112d81b581" providerId="ADAL" clId="{4BC21E78-B6C8-4A56-8681-A3A804369934}" dt="2025-03-11T19:58:57.500" v="3038" actId="20577"/>
        <pc:sldMkLst>
          <pc:docMk/>
          <pc:sldMk cId="548854837" sldId="452"/>
        </pc:sldMkLst>
      </pc:sldChg>
      <pc:sldChg chg="addSp delSp modSp new mod">
        <pc:chgData name="Nicolas Massacret" userId="2219d60b-8bc5-4cf2-9635-33112d81b581" providerId="ADAL" clId="{4BC21E78-B6C8-4A56-8681-A3A804369934}" dt="2025-03-11T20:10:41.483" v="3559" actId="20577"/>
        <pc:sldMkLst>
          <pc:docMk/>
          <pc:sldMk cId="2328144937" sldId="453"/>
        </pc:sldMkLst>
      </pc:sldChg>
    </pc:docChg>
  </pc:docChgLst>
  <pc:docChgLst>
    <pc:chgData name="Nicolas Massacret" userId="2219d60b-8bc5-4cf2-9635-33112d81b581" providerId="ADAL" clId="{ECC4A18E-F4BB-46B5-9D10-67FF750CD62F}"/>
    <pc:docChg chg="undo custSel addSld delSld modSld sldOrd">
      <pc:chgData name="Nicolas Massacret" userId="2219d60b-8bc5-4cf2-9635-33112d81b581" providerId="ADAL" clId="{ECC4A18E-F4BB-46B5-9D10-67FF750CD62F}" dt="2024-08-07T03:19:22.930" v="4654" actId="20577"/>
      <pc:docMkLst>
        <pc:docMk/>
      </pc:docMkLst>
      <pc:sldChg chg="modSp mod">
        <pc:chgData name="Nicolas Massacret" userId="2219d60b-8bc5-4cf2-9635-33112d81b581" providerId="ADAL" clId="{ECC4A18E-F4BB-46B5-9D10-67FF750CD62F}" dt="2024-08-06T21:47:44.191" v="34" actId="20577"/>
        <pc:sldMkLst>
          <pc:docMk/>
          <pc:sldMk cId="242708350" sldId="27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472620" sldId="366"/>
        </pc:sldMkLst>
      </pc:sldChg>
      <pc:sldChg chg="del">
        <pc:chgData name="Nicolas Massacret" userId="2219d60b-8bc5-4cf2-9635-33112d81b581" providerId="ADAL" clId="{ECC4A18E-F4BB-46B5-9D10-67FF750CD62F}" dt="2024-08-06T21:47:53.547" v="35" actId="47"/>
        <pc:sldMkLst>
          <pc:docMk/>
          <pc:sldMk cId="2456172368" sldId="36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942756653" sldId="37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6831630" sldId="39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30469964" sldId="39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87074127" sldId="40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462321049" sldId="40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502038820" sldId="402"/>
        </pc:sldMkLst>
      </pc:sldChg>
      <pc:sldChg chg="delSp del mod">
        <pc:chgData name="Nicolas Massacret" userId="2219d60b-8bc5-4cf2-9635-33112d81b581" providerId="ADAL" clId="{ECC4A18E-F4BB-46B5-9D10-67FF750CD62F}" dt="2024-08-06T22:15:55.349" v="793" actId="47"/>
        <pc:sldMkLst>
          <pc:docMk/>
          <pc:sldMk cId="3000866899" sldId="410"/>
        </pc:sldMkLst>
      </pc:sldChg>
      <pc:sldChg chg="modSp del mod">
        <pc:chgData name="Nicolas Massacret" userId="2219d60b-8bc5-4cf2-9635-33112d81b581" providerId="ADAL" clId="{ECC4A18E-F4BB-46B5-9D10-67FF750CD62F}" dt="2024-08-06T22:15:48.383" v="792" actId="47"/>
        <pc:sldMkLst>
          <pc:docMk/>
          <pc:sldMk cId="1341433867" sldId="41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2456193" sldId="41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01995569" sldId="41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1002698" sldId="41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007294238" sldId="41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883497723" sldId="416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913581078" sldId="41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2521097" sldId="41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28057024" sldId="41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8575046" sldId="42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0970068" sldId="42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513783832" sldId="42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759044592" sldId="42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537053965" sldId="42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311372461" sldId="42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65697910" sldId="42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43919169" sldId="42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42945790" sldId="42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155849125" sldId="430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1298875172" sldId="431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3939160783" sldId="432"/>
        </pc:sldMkLst>
      </pc:sldChg>
      <pc:sldChg chg="del">
        <pc:chgData name="Nicolas Massacret" userId="2219d60b-8bc5-4cf2-9635-33112d81b581" providerId="ADAL" clId="{ECC4A18E-F4BB-46B5-9D10-67FF750CD62F}" dt="2024-08-07T03:15:09.304" v="4574" actId="47"/>
        <pc:sldMkLst>
          <pc:docMk/>
          <pc:sldMk cId="2498895059" sldId="433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2171581626" sldId="434"/>
        </pc:sldMkLst>
      </pc:sldChg>
      <pc:sldChg chg="addSp modSp mod ord">
        <pc:chgData name="Nicolas Massacret" userId="2219d60b-8bc5-4cf2-9635-33112d81b581" providerId="ADAL" clId="{ECC4A18E-F4BB-46B5-9D10-67FF750CD62F}" dt="2024-08-07T03:19:22.930" v="4654" actId="20577"/>
        <pc:sldMkLst>
          <pc:docMk/>
          <pc:sldMk cId="2332279070" sldId="435"/>
        </pc:sldMkLst>
      </pc:sldChg>
      <pc:sldChg chg="addSp delSp modSp new mod modClrScheme chgLayout">
        <pc:chgData name="Nicolas Massacret" userId="2219d60b-8bc5-4cf2-9635-33112d81b581" providerId="ADAL" clId="{ECC4A18E-F4BB-46B5-9D10-67FF750CD62F}" dt="2024-08-06T22:22:53.643" v="812" actId="20577"/>
        <pc:sldMkLst>
          <pc:docMk/>
          <pc:sldMk cId="1591582318" sldId="436"/>
        </pc:sldMkLst>
      </pc:sldChg>
      <pc:sldChg chg="addSp delSp modSp new mod">
        <pc:chgData name="Nicolas Massacret" userId="2219d60b-8bc5-4cf2-9635-33112d81b581" providerId="ADAL" clId="{ECC4A18E-F4BB-46B5-9D10-67FF750CD62F}" dt="2024-08-07T01:15:37.274" v="2989" actId="113"/>
        <pc:sldMkLst>
          <pc:docMk/>
          <pc:sldMk cId="2307464997" sldId="437"/>
        </pc:sldMkLst>
      </pc:sldChg>
      <pc:sldChg chg="addSp delSp modSp new mod">
        <pc:chgData name="Nicolas Massacret" userId="2219d60b-8bc5-4cf2-9635-33112d81b581" providerId="ADAL" clId="{ECC4A18E-F4BB-46B5-9D10-67FF750CD62F}" dt="2024-08-07T01:53:00.394" v="3610" actId="1038"/>
        <pc:sldMkLst>
          <pc:docMk/>
          <pc:sldMk cId="1191204140" sldId="438"/>
        </pc:sldMkLst>
      </pc:sldChg>
      <pc:sldChg chg="addSp delSp modSp new mod">
        <pc:chgData name="Nicolas Massacret" userId="2219d60b-8bc5-4cf2-9635-33112d81b581" providerId="ADAL" clId="{ECC4A18E-F4BB-46B5-9D10-67FF750CD62F}" dt="2024-08-07T02:03:15.189" v="3848" actId="21"/>
        <pc:sldMkLst>
          <pc:docMk/>
          <pc:sldMk cId="585847935" sldId="439"/>
        </pc:sldMkLst>
      </pc:sldChg>
      <pc:sldChg chg="addSp delSp modSp new del mod">
        <pc:chgData name="Nicolas Massacret" userId="2219d60b-8bc5-4cf2-9635-33112d81b581" providerId="ADAL" clId="{ECC4A18E-F4BB-46B5-9D10-67FF750CD62F}" dt="2024-08-07T01:04:41.020" v="2923" actId="47"/>
        <pc:sldMkLst>
          <pc:docMk/>
          <pc:sldMk cId="1960579315" sldId="440"/>
        </pc:sldMkLst>
      </pc:sldChg>
      <pc:sldChg chg="add del">
        <pc:chgData name="Nicolas Massacret" userId="2219d60b-8bc5-4cf2-9635-33112d81b581" providerId="ADAL" clId="{ECC4A18E-F4BB-46B5-9D10-67FF750CD62F}" dt="2024-08-07T00:23:26.780" v="1842"/>
        <pc:sldMkLst>
          <pc:docMk/>
          <pc:sldMk cId="2732923890" sldId="440"/>
        </pc:sldMkLst>
      </pc:sldChg>
      <pc:sldChg chg="addSp delSp modSp new mod">
        <pc:chgData name="Nicolas Massacret" userId="2219d60b-8bc5-4cf2-9635-33112d81b581" providerId="ADAL" clId="{ECC4A18E-F4BB-46B5-9D10-67FF750CD62F}" dt="2024-08-07T02:20:13.120" v="4169" actId="478"/>
        <pc:sldMkLst>
          <pc:docMk/>
          <pc:sldMk cId="3131368581" sldId="440"/>
        </pc:sldMkLst>
      </pc:sldChg>
      <pc:sldChg chg="addSp delSp modSp add mod">
        <pc:chgData name="Nicolas Massacret" userId="2219d60b-8bc5-4cf2-9635-33112d81b581" providerId="ADAL" clId="{ECC4A18E-F4BB-46B5-9D10-67FF750CD62F}" dt="2024-08-07T02:21:01.076" v="4184" actId="20577"/>
        <pc:sldMkLst>
          <pc:docMk/>
          <pc:sldMk cId="3612173389" sldId="441"/>
        </pc:sldMkLst>
      </pc:sldChg>
      <pc:sldChg chg="addSp delSp modSp new mod">
        <pc:chgData name="Nicolas Massacret" userId="2219d60b-8bc5-4cf2-9635-33112d81b581" providerId="ADAL" clId="{ECC4A18E-F4BB-46B5-9D10-67FF750CD62F}" dt="2024-08-07T02:04:43.373" v="3856" actId="478"/>
        <pc:sldMkLst>
          <pc:docMk/>
          <pc:sldMk cId="895094679" sldId="442"/>
        </pc:sldMkLst>
      </pc:sldChg>
      <pc:sldChg chg="addSp delSp modSp new mod">
        <pc:chgData name="Nicolas Massacret" userId="2219d60b-8bc5-4cf2-9635-33112d81b581" providerId="ADAL" clId="{ECC4A18E-F4BB-46B5-9D10-67FF750CD62F}" dt="2024-08-07T02:18:33.451" v="4168" actId="1076"/>
        <pc:sldMkLst>
          <pc:docMk/>
          <pc:sldMk cId="621875304" sldId="443"/>
        </pc:sldMkLst>
      </pc:sldChg>
      <pc:sldChg chg="new del">
        <pc:chgData name="Nicolas Massacret" userId="2219d60b-8bc5-4cf2-9635-33112d81b581" providerId="ADAL" clId="{ECC4A18E-F4BB-46B5-9D10-67FF750CD62F}" dt="2024-08-07T02:02:23.687" v="3841" actId="680"/>
        <pc:sldMkLst>
          <pc:docMk/>
          <pc:sldMk cId="4195482810" sldId="443"/>
        </pc:sldMkLst>
      </pc:sldChg>
      <pc:sldChg chg="addSp delSp modSp add mod">
        <pc:chgData name="Nicolas Massacret" userId="2219d60b-8bc5-4cf2-9635-33112d81b581" providerId="ADAL" clId="{ECC4A18E-F4BB-46B5-9D10-67FF750CD62F}" dt="2024-08-07T02:11:32.083" v="3913" actId="1076"/>
        <pc:sldMkLst>
          <pc:docMk/>
          <pc:sldMk cId="3056194587" sldId="444"/>
        </pc:sldMkLst>
      </pc:sldChg>
      <pc:sldChg chg="addSp delSp modSp new mod">
        <pc:chgData name="Nicolas Massacret" userId="2219d60b-8bc5-4cf2-9635-33112d81b581" providerId="ADAL" clId="{ECC4A18E-F4BB-46B5-9D10-67FF750CD62F}" dt="2024-08-07T03:14:20.216" v="4571" actId="313"/>
        <pc:sldMkLst>
          <pc:docMk/>
          <pc:sldMk cId="129346470" sldId="445"/>
        </pc:sldMkLst>
      </pc:sldChg>
      <pc:sldMasterChg chg="delSldLayout">
        <pc:chgData name="Nicolas Massacret" userId="2219d60b-8bc5-4cf2-9635-33112d81b581" providerId="ADAL" clId="{ECC4A18E-F4BB-46B5-9D10-67FF750CD62F}" dt="2024-08-07T03:14:52.768" v="4572" actId="47"/>
        <pc:sldMasterMkLst>
          <pc:docMk/>
          <pc:sldMasterMk cId="2171172898" sldId="2147483825"/>
        </pc:sldMasterMkLst>
        <pc:sldLayoutChg chg="del">
          <pc:chgData name="Nicolas Massacret" userId="2219d60b-8bc5-4cf2-9635-33112d81b581" providerId="ADAL" clId="{ECC4A18E-F4BB-46B5-9D10-67FF750CD62F}" dt="2024-08-07T03:14:52.768" v="4572" actId="47"/>
          <pc:sldLayoutMkLst>
            <pc:docMk/>
            <pc:sldMasterMk cId="2171172898" sldId="2147483825"/>
            <pc:sldLayoutMk cId="666632065" sldId="2147483837"/>
          </pc:sldLayoutMkLst>
        </pc:sldLayoutChg>
      </pc:sldMasterChg>
    </pc:docChg>
  </pc:docChgLst>
  <pc:docChgLst>
    <pc:chgData name="Nicolas Massacret" userId="2219d60b-8bc5-4cf2-9635-33112d81b581" providerId="ADAL" clId="{4AAFA6AC-48BB-4985-9728-3F0B21D6F7EF}"/>
    <pc:docChg chg="undo custSel addSld delSld modSld modMainMaster">
      <pc:chgData name="Nicolas Massacret" userId="2219d60b-8bc5-4cf2-9635-33112d81b581" providerId="ADAL" clId="{4AAFA6AC-48BB-4985-9728-3F0B21D6F7EF}" dt="2026-02-09T18:35:56.558" v="5934" actId="20577"/>
      <pc:docMkLst>
        <pc:docMk/>
      </pc:docMkLst>
      <pc:sldChg chg="addSp modSp mod">
        <pc:chgData name="Nicolas Massacret" userId="2219d60b-8bc5-4cf2-9635-33112d81b581" providerId="ADAL" clId="{4AAFA6AC-48BB-4985-9728-3F0B21D6F7EF}" dt="2026-02-07T01:40:39.123" v="4321" actId="20577"/>
        <pc:sldMkLst>
          <pc:docMk/>
          <pc:sldMk cId="242708350" sldId="277"/>
        </pc:sldMkLst>
        <pc:spChg chg="mod">
          <ac:chgData name="Nicolas Massacret" userId="2219d60b-8bc5-4cf2-9635-33112d81b581" providerId="ADAL" clId="{4AAFA6AC-48BB-4985-9728-3F0B21D6F7EF}" dt="2026-02-07T01:34:35.770" v="4103" actId="20577"/>
          <ac:spMkLst>
            <pc:docMk/>
            <pc:sldMk cId="242708350" sldId="277"/>
            <ac:spMk id="2" creationId="{00000000-0000-0000-0000-000000000000}"/>
          </ac:spMkLst>
        </pc:spChg>
        <pc:spChg chg="mod">
          <ac:chgData name="Nicolas Massacret" userId="2219d60b-8bc5-4cf2-9635-33112d81b581" providerId="ADAL" clId="{4AAFA6AC-48BB-4985-9728-3F0B21D6F7EF}" dt="2026-02-07T01:40:39.123" v="4321" actId="20577"/>
          <ac:spMkLst>
            <pc:docMk/>
            <pc:sldMk cId="242708350" sldId="277"/>
            <ac:spMk id="3" creationId="{00000000-0000-0000-0000-000000000000}"/>
          </ac:spMkLst>
        </pc:spChg>
        <pc:spChg chg="mod">
          <ac:chgData name="Nicolas Massacret" userId="2219d60b-8bc5-4cf2-9635-33112d81b581" providerId="ADAL" clId="{4AAFA6AC-48BB-4985-9728-3F0B21D6F7EF}" dt="2026-02-06T18:18:35.871" v="60" actId="20577"/>
          <ac:spMkLst>
            <pc:docMk/>
            <pc:sldMk cId="242708350" sldId="277"/>
            <ac:spMk id="5" creationId="{3F8BBAC6-3E04-A029-E0A0-16EEB19227E9}"/>
          </ac:spMkLst>
        </pc:spChg>
      </pc:sldChg>
      <pc:sldChg chg="delSp mod">
        <pc:chgData name="Nicolas Massacret" userId="2219d60b-8bc5-4cf2-9635-33112d81b581" providerId="ADAL" clId="{4AAFA6AC-48BB-4985-9728-3F0B21D6F7EF}" dt="2026-02-06T19:35:40.520" v="2107" actId="478"/>
        <pc:sldMkLst>
          <pc:docMk/>
          <pc:sldMk cId="812359813" sldId="302"/>
        </pc:sldMkLst>
      </pc:sldChg>
      <pc:sldChg chg="addSp delSp modSp mod">
        <pc:chgData name="Nicolas Massacret" userId="2219d60b-8bc5-4cf2-9635-33112d81b581" providerId="ADAL" clId="{4AAFA6AC-48BB-4985-9728-3F0B21D6F7EF}" dt="2026-02-09T18:35:56.558" v="5934" actId="20577"/>
        <pc:sldMkLst>
          <pc:docMk/>
          <pc:sldMk cId="1591582318" sldId="436"/>
        </pc:sldMkLst>
        <pc:spChg chg="mod">
          <ac:chgData name="Nicolas Massacret" userId="2219d60b-8bc5-4cf2-9635-33112d81b581" providerId="ADAL" clId="{4AAFA6AC-48BB-4985-9728-3F0B21D6F7EF}" dt="2026-02-06T18:46:30.947" v="1155" actId="1036"/>
          <ac:spMkLst>
            <pc:docMk/>
            <pc:sldMk cId="1591582318" sldId="436"/>
            <ac:spMk id="4" creationId="{5BE2C8E0-1269-87B7-BA0E-82BFC0BCD450}"/>
          </ac:spMkLst>
        </pc:spChg>
        <pc:spChg chg="add del mod">
          <ac:chgData name="Nicolas Massacret" userId="2219d60b-8bc5-4cf2-9635-33112d81b581" providerId="ADAL" clId="{4AAFA6AC-48BB-4985-9728-3F0B21D6F7EF}" dt="2026-02-07T02:01:39.320" v="4899" actId="20577"/>
          <ac:spMkLst>
            <pc:docMk/>
            <pc:sldMk cId="1591582318" sldId="436"/>
            <ac:spMk id="5" creationId="{FB6C305A-6CA5-F1A2-DD7B-2269796A0FED}"/>
          </ac:spMkLst>
        </pc:spChg>
        <pc:graphicFrameChg chg="add mod modGraphic">
          <ac:chgData name="Nicolas Massacret" userId="2219d60b-8bc5-4cf2-9635-33112d81b581" providerId="ADAL" clId="{4AAFA6AC-48BB-4985-9728-3F0B21D6F7EF}" dt="2026-02-09T18:35:56.558" v="5934" actId="20577"/>
          <ac:graphicFrameMkLst>
            <pc:docMk/>
            <pc:sldMk cId="1591582318" sldId="436"/>
            <ac:graphicFrameMk id="14" creationId="{039013EC-ACF9-872F-5147-ACFF8FD9C1D5}"/>
          </ac:graphicFrameMkLst>
        </pc:graphicFrameChg>
      </pc:sldChg>
      <pc:sldChg chg="addSp delSp modSp del mod">
        <pc:chgData name="Nicolas Massacret" userId="2219d60b-8bc5-4cf2-9635-33112d81b581" providerId="ADAL" clId="{4AAFA6AC-48BB-4985-9728-3F0B21D6F7EF}" dt="2026-02-06T23:39:53.119" v="2646" actId="47"/>
        <pc:sldMkLst>
          <pc:docMk/>
          <pc:sldMk cId="2307464997" sldId="437"/>
        </pc:sldMkLst>
      </pc:sldChg>
      <pc:sldChg chg="del">
        <pc:chgData name="Nicolas Massacret" userId="2219d60b-8bc5-4cf2-9635-33112d81b581" providerId="ADAL" clId="{4AAFA6AC-48BB-4985-9728-3F0B21D6F7EF}" dt="2026-02-06T19:35:26.077" v="2099" actId="4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AAFA6AC-48BB-4985-9728-3F0B21D6F7EF}" dt="2026-02-06T19:35:36.880" v="2104" actId="47"/>
        <pc:sldMkLst>
          <pc:docMk/>
          <pc:sldMk cId="585847935" sldId="439"/>
        </pc:sldMkLst>
      </pc:sldChg>
      <pc:sldChg chg="del">
        <pc:chgData name="Nicolas Massacret" userId="2219d60b-8bc5-4cf2-9635-33112d81b581" providerId="ADAL" clId="{4AAFA6AC-48BB-4985-9728-3F0B21D6F7EF}" dt="2026-02-06T19:35:37.661" v="2106" actId="47"/>
        <pc:sldMkLst>
          <pc:docMk/>
          <pc:sldMk cId="621875304" sldId="443"/>
        </pc:sldMkLst>
      </pc:sldChg>
      <pc:sldChg chg="del">
        <pc:chgData name="Nicolas Massacret" userId="2219d60b-8bc5-4cf2-9635-33112d81b581" providerId="ADAL" clId="{4AAFA6AC-48BB-4985-9728-3F0B21D6F7EF}" dt="2026-02-06T19:35:37.297" v="2105" actId="47"/>
        <pc:sldMkLst>
          <pc:docMk/>
          <pc:sldMk cId="3056194587" sldId="444"/>
        </pc:sldMkLst>
      </pc:sldChg>
      <pc:sldChg chg="del">
        <pc:chgData name="Nicolas Massacret" userId="2219d60b-8bc5-4cf2-9635-33112d81b581" providerId="ADAL" clId="{4AAFA6AC-48BB-4985-9728-3F0B21D6F7EF}" dt="2026-02-06T19:33:12.102" v="1993" actId="47"/>
        <pc:sldMkLst>
          <pc:docMk/>
          <pc:sldMk cId="3668938084" sldId="446"/>
        </pc:sldMkLst>
      </pc:sldChg>
      <pc:sldChg chg="addSp delSp modSp del mod">
        <pc:chgData name="Nicolas Massacret" userId="2219d60b-8bc5-4cf2-9635-33112d81b581" providerId="ADAL" clId="{4AAFA6AC-48BB-4985-9728-3F0B21D6F7EF}" dt="2026-02-06T23:40:01.937" v="2648" actId="47"/>
        <pc:sldMkLst>
          <pc:docMk/>
          <pc:sldMk cId="72575660" sldId="447"/>
        </pc:sldMkLst>
      </pc:sldChg>
      <pc:sldChg chg="delSp new del mod">
        <pc:chgData name="Nicolas Massacret" userId="2219d60b-8bc5-4cf2-9635-33112d81b581" providerId="ADAL" clId="{4AAFA6AC-48BB-4985-9728-3F0B21D6F7EF}" dt="2026-02-06T22:41:55.003" v="2132" actId="47"/>
        <pc:sldMkLst>
          <pc:docMk/>
          <pc:sldMk cId="1574836951" sldId="448"/>
        </pc:sldMkLst>
      </pc:sldChg>
      <pc:sldChg chg="addSp delSp modSp add mod">
        <pc:chgData name="Nicolas Massacret" userId="2219d60b-8bc5-4cf2-9635-33112d81b581" providerId="ADAL" clId="{4AAFA6AC-48BB-4985-9728-3F0B21D6F7EF}" dt="2026-02-07T02:31:29.202" v="5911" actId="20577"/>
        <pc:sldMkLst>
          <pc:docMk/>
          <pc:sldMk cId="1808020821" sldId="448"/>
        </pc:sldMkLst>
        <pc:spChg chg="add mod">
          <ac:chgData name="Nicolas Massacret" userId="2219d60b-8bc5-4cf2-9635-33112d81b581" providerId="ADAL" clId="{4AAFA6AC-48BB-4985-9728-3F0B21D6F7EF}" dt="2026-02-07T02:31:29.202" v="5911" actId="20577"/>
          <ac:spMkLst>
            <pc:docMk/>
            <pc:sldMk cId="1808020821" sldId="448"/>
            <ac:spMk id="3" creationId="{FC581873-C210-E944-4E2A-2D0261AF7F97}"/>
          </ac:spMkLst>
        </pc:spChg>
        <pc:spChg chg="mod">
          <ac:chgData name="Nicolas Massacret" userId="2219d60b-8bc5-4cf2-9635-33112d81b581" providerId="ADAL" clId="{4AAFA6AC-48BB-4985-9728-3F0B21D6F7EF}" dt="2026-02-07T02:08:12.953" v="5209" actId="20577"/>
          <ac:spMkLst>
            <pc:docMk/>
            <pc:sldMk cId="1808020821" sldId="448"/>
            <ac:spMk id="5" creationId="{94220626-E954-EF85-CDA7-B85963247886}"/>
          </ac:spMkLst>
        </pc:spChg>
      </pc:sldChg>
      <pc:sldChg chg="del">
        <pc:chgData name="Nicolas Massacret" userId="2219d60b-8bc5-4cf2-9635-33112d81b581" providerId="ADAL" clId="{4AAFA6AC-48BB-4985-9728-3F0B21D6F7EF}" dt="2026-02-06T19:33:12.812" v="1994" actId="47"/>
        <pc:sldMkLst>
          <pc:docMk/>
          <pc:sldMk cId="2053191623" sldId="448"/>
        </pc:sldMkLst>
      </pc:sldChg>
      <pc:sldChg chg="addSp delSp modSp add del mod">
        <pc:chgData name="Nicolas Massacret" userId="2219d60b-8bc5-4cf2-9635-33112d81b581" providerId="ADAL" clId="{4AAFA6AC-48BB-4985-9728-3F0B21D6F7EF}" dt="2026-02-06T23:39:51.394" v="2645" actId="47"/>
        <pc:sldMkLst>
          <pc:docMk/>
          <pc:sldMk cId="2084818619" sldId="448"/>
        </pc:sldMkLst>
      </pc:sldChg>
      <pc:sldChg chg="del">
        <pc:chgData name="Nicolas Massacret" userId="2219d60b-8bc5-4cf2-9635-33112d81b581" providerId="ADAL" clId="{4AAFA6AC-48BB-4985-9728-3F0B21D6F7EF}" dt="2026-02-06T19:33:13.816" v="1995" actId="47"/>
        <pc:sldMkLst>
          <pc:docMk/>
          <pc:sldMk cId="430460350" sldId="449"/>
        </pc:sldMkLst>
      </pc:sldChg>
      <pc:sldChg chg="add del">
        <pc:chgData name="Nicolas Massacret" userId="2219d60b-8bc5-4cf2-9635-33112d81b581" providerId="ADAL" clId="{4AAFA6AC-48BB-4985-9728-3F0B21D6F7EF}" dt="2026-02-06T23:38:02.396" v="2641"/>
        <pc:sldMkLst>
          <pc:docMk/>
          <pc:sldMk cId="1559787878" sldId="449"/>
        </pc:sldMkLst>
      </pc:sldChg>
      <pc:sldChg chg="addSp delSp modSp new del mod">
        <pc:chgData name="Nicolas Massacret" userId="2219d60b-8bc5-4cf2-9635-33112d81b581" providerId="ADAL" clId="{4AAFA6AC-48BB-4985-9728-3F0B21D6F7EF}" dt="2026-02-07T02:09:11.074" v="5210" actId="2696"/>
        <pc:sldMkLst>
          <pc:docMk/>
          <pc:sldMk cId="2728670605" sldId="449"/>
        </pc:sldMkLst>
      </pc:sldChg>
      <pc:sldChg chg="del">
        <pc:chgData name="Nicolas Massacret" userId="2219d60b-8bc5-4cf2-9635-33112d81b581" providerId="ADAL" clId="{4AAFA6AC-48BB-4985-9728-3F0B21D6F7EF}" dt="2026-02-06T19:35:27.126" v="2100" actId="47"/>
        <pc:sldMkLst>
          <pc:docMk/>
          <pc:sldMk cId="1057932764" sldId="450"/>
        </pc:sldMkLst>
      </pc:sldChg>
      <pc:sldChg chg="del">
        <pc:chgData name="Nicolas Massacret" userId="2219d60b-8bc5-4cf2-9635-33112d81b581" providerId="ADAL" clId="{4AAFA6AC-48BB-4985-9728-3F0B21D6F7EF}" dt="2026-02-06T19:35:27.983" v="2101" actId="47"/>
        <pc:sldMkLst>
          <pc:docMk/>
          <pc:sldMk cId="992807501" sldId="451"/>
        </pc:sldMkLst>
      </pc:sldChg>
      <pc:sldChg chg="del">
        <pc:chgData name="Nicolas Massacret" userId="2219d60b-8bc5-4cf2-9635-33112d81b581" providerId="ADAL" clId="{4AAFA6AC-48BB-4985-9728-3F0B21D6F7EF}" dt="2026-02-06T19:35:28.620" v="2102" actId="47"/>
        <pc:sldMkLst>
          <pc:docMk/>
          <pc:sldMk cId="548854837" sldId="452"/>
        </pc:sldMkLst>
      </pc:sldChg>
      <pc:sldChg chg="del">
        <pc:chgData name="Nicolas Massacret" userId="2219d60b-8bc5-4cf2-9635-33112d81b581" providerId="ADAL" clId="{4AAFA6AC-48BB-4985-9728-3F0B21D6F7EF}" dt="2026-02-06T19:35:29.213" v="2103" actId="47"/>
        <pc:sldMkLst>
          <pc:docMk/>
          <pc:sldMk cId="2328144937" sldId="453"/>
        </pc:sldMkLst>
      </pc:sldChg>
      <pc:sldMasterChg chg="addSp modSp mod modSldLayout">
        <pc:chgData name="Nicolas Massacret" userId="2219d60b-8bc5-4cf2-9635-33112d81b581" providerId="ADAL" clId="{4AAFA6AC-48BB-4985-9728-3F0B21D6F7EF}" dt="2026-02-06T22:49:09.965" v="2196" actId="478"/>
        <pc:sldMasterMkLst>
          <pc:docMk/>
          <pc:sldMasterMk cId="2171172898" sldId="2147483825"/>
        </pc:sldMasterMkLst>
        <pc:spChg chg="mod">
          <ac:chgData name="Nicolas Massacret" userId="2219d60b-8bc5-4cf2-9635-33112d81b581" providerId="ADAL" clId="{4AAFA6AC-48BB-4985-9728-3F0B21D6F7EF}" dt="2026-02-06T22:48:56.172" v="2193" actId="14100"/>
          <ac:spMkLst>
            <pc:docMk/>
            <pc:sldMasterMk cId="2171172898" sldId="2147483825"/>
            <ac:spMk id="11" creationId="{8EE6900A-079C-844D-A172-8B4F1BF16829}"/>
          </ac:spMkLst>
        </pc:spChg>
        <pc:picChg chg="add mod modCrop">
          <ac:chgData name="Nicolas Massacret" userId="2219d60b-8bc5-4cf2-9635-33112d81b581" providerId="ADAL" clId="{4AAFA6AC-48BB-4985-9728-3F0B21D6F7EF}" dt="2026-02-06T22:48:23.068" v="2192" actId="14100"/>
          <ac:picMkLst>
            <pc:docMk/>
            <pc:sldMasterMk cId="2171172898" sldId="2147483825"/>
            <ac:picMk id="10" creationId="{81219E3B-8320-03D8-F5E9-C2C3E022477C}"/>
          </ac:picMkLst>
        </pc:picChg>
        <pc:sldLayoutChg chg="addSp delSp modSp mod">
          <pc:chgData name="Nicolas Massacret" userId="2219d60b-8bc5-4cf2-9635-33112d81b581" providerId="ADAL" clId="{4AAFA6AC-48BB-4985-9728-3F0B21D6F7EF}" dt="2026-02-06T22:49:09.965" v="2196" actId="478"/>
          <pc:sldLayoutMkLst>
            <pc:docMk/>
            <pc:sldMasterMk cId="2171172898" sldId="2147483825"/>
            <pc:sldLayoutMk cId="2367596511" sldId="2147483826"/>
          </pc:sldLayoutMkLst>
          <pc:picChg chg="add mod">
            <ac:chgData name="Nicolas Massacret" userId="2219d60b-8bc5-4cf2-9635-33112d81b581" providerId="ADAL" clId="{4AAFA6AC-48BB-4985-9728-3F0B21D6F7EF}" dt="2026-02-06T22:46:54.597" v="2173" actId="1076"/>
            <ac:picMkLst>
              <pc:docMk/>
              <pc:sldMasterMk cId="2171172898" sldId="2147483825"/>
              <pc:sldLayoutMk cId="2367596511" sldId="2147483826"/>
              <ac:picMk id="8" creationId="{AE055449-7D19-AFEB-9B61-990B2A27BB4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EFED-6FFD-2B42-9955-4FA033A9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31931"/>
            <a:ext cx="587357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3CD0F-91ED-694B-8842-04412C1BF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1B25-CD3F-8848-964E-DCD88AFC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357016-687B-B945-BED3-B8A08427B978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EA55-C0C7-614C-BDB0-6336E75D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FFB4-5F71-B843-B7E8-0B110274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55449-7D19-AFEB-9B61-990B2A27B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2" y="1417926"/>
            <a:ext cx="3568907" cy="35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651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1BC1-8921-FF46-9732-17E8E546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7BE2-5C75-B049-B57B-EB556E70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4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FE94-2F91-5B4C-964E-30DAF66C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DBC5-7FE4-2141-882E-8467AF4E113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B2EC0-8983-0449-94F8-59A4FDDF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9682-C3DA-8B42-B2A2-4D198C4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BFCD6-1CE3-C6A8-6963-646A4B0AD702}"/>
              </a:ext>
            </a:extLst>
          </p:cNvPr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DD60BD-C8D2-34CD-B48A-F678E08ACB95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6607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CD21-8C3A-9144-A064-5AE24280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301D1-7B81-9B44-9B96-40FF0B94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7D54-33DE-4041-ADAA-C522EDA5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A35-F5EF-8E4E-A953-2CEAE10329AE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40E4-3278-7F4F-B7C5-3E57B4F7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27CD-329D-4C48-B710-C0C00741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37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A657-F7B0-474B-9E2C-66646271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C622-9AAF-514A-8B93-C5A23924E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2919D-8206-8244-8650-335639D1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06184-4CE1-0D48-A541-35C4BB5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DEE-3638-8B4C-9FC2-616E75FF68F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DD845-6D02-E94D-9E1E-135572E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D4A-3A00-0247-AC22-0C059510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889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E66A-998F-434A-AD1E-36C49336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45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09C2-1AB6-5B4D-8FDB-9B8052BF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06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D5EA0-BAC0-164A-8C5B-D18ED232E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4547"/>
            <a:ext cx="5157787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0B031-0C3B-7C41-BEEF-8200C1EBC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06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EA549-9246-304D-8CEC-7B35881BD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4547"/>
            <a:ext cx="5183188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D0977-4C1F-C949-B2DA-A3CCD60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8124-B973-D84B-9A85-CF4AF629D0A6}" type="datetime1">
              <a:rPr lang="en-CA" smtClean="0"/>
              <a:t>2026-02-09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8D7C8-7258-CD48-9563-CDA7BB2A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A3C73-23D2-0A4D-BDD2-49EA7677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446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D0F3-E2AF-0B43-A3FC-939DA3EC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4F291-10F3-F24B-9F57-8D8A85DF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9FD9-B5B6-3746-A050-EED38D337C9E}" type="datetime1">
              <a:rPr lang="en-CA" smtClean="0"/>
              <a:t>2026-02-09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B884F-4F46-5F4D-89C9-E9DF4E2B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14DA-E6B0-A448-8B33-ABDE3642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587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FDF89-173A-804C-A0A1-EB021B10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5973-5583-374C-9D58-6BB5D22AB943}" type="datetime1">
              <a:rPr lang="en-CA" smtClean="0"/>
              <a:t>2026-02-09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2284A-8251-C747-A84F-473A11E3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0E49-C86C-7947-BB61-5C01C359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290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2E8B-2452-E94F-8B47-C9CC03EF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FDEA-F36F-F64D-B781-79BCF12A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6748A-DF80-834D-B428-C9ACF2CC2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9939-A180-D544-96E2-C341A38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F18D-FCB0-D044-B100-49DB74C23480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1E76C-B397-1248-AC0C-CBD4A814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E039-B3A3-4342-B326-AD299F8D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936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0321-4436-1544-B26D-1A871564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9694-92C8-EF45-AB12-CE8654808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0004-E43F-4C40-AF8C-6C13826D7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29542-5900-CD41-9779-CC972881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7F1-C136-4943-AB1A-EB6FAF05682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B9D7-3918-734E-AD95-13E9FC3A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93D2E-8AE1-3A40-A936-D34B1E05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94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6B88-595D-0048-BB60-3C9D7F4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D35F9-8AD1-594D-AE94-53965226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8FD8-ECB2-B04B-8012-05F6AA32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80A3-5CE2-DC4E-8423-209AC7DD57A2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3268-1559-1B45-BDEA-D4F97433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1ABD-E459-724A-9BF7-C99B06DC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8796F-EDB1-914B-4B18-44345CC99047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380404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2A541-8E21-A046-A9B8-931AC04EF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E4BB6-2467-6A4D-A14F-DE9C5BB86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897C-15AB-2B4B-A9B7-26CE1FB7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6A1D-3F62-B847-82D9-6A7E7FF8043F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8671-B8C6-634E-98A8-5E38E53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C491-5507-814F-8B16-B69C1A7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E7CA7-B691-EBA5-9FCC-07229F3FA328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286431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47144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2AC9-D70F-BB4E-95C5-C972265E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BB9C7-6BD9-8F4F-8D5C-23613541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D2BA-0F16-F943-A3C6-D302F0B8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A1-16D8-C244-B6F2-EBB42DE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CAA4-9C35-9041-8828-35C20067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441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0B90-3C45-7C4F-BFEE-B0EBC91F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8619-7C4A-6A45-B1E0-50850A25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2892-C72B-5C41-A56F-73A1196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E921-3A0A-E748-B1EF-36512A6C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9210-9F25-2C4E-B282-EF8ADEC3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850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DFF2-8DEA-C740-920F-BB338124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0366-3A3E-E446-8231-B6A77426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D309-EF98-AC49-A7C5-9EB1AE02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2A9B-0137-5240-96C8-56957E89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03BB-041A-384D-A67B-DDA5A8D5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35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9750-E959-F64F-BDA8-ED84E11D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8083-CEAD-2F40-981F-4AC16512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7064-1DDF-1846-B6C1-8C5172E3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42DD-774A-1342-A894-C77C2A58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F0633-00E2-3A4D-806E-4979756A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C233-9396-074D-9B2B-2680521B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448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1416-127B-CD49-B746-9671CBA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403D-EEBA-F447-A4B0-58940015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332C6-BBCB-6B4C-A1A1-54BA9A1C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9C76-FFEB-9147-9BD0-F53712D6B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C14F9-C712-D641-99FB-815EE9868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C18A1-9505-484D-AC39-51BC91CC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5D614-17CC-014A-AE2A-9D258085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221A-1F9C-364E-BA0F-1FC03C9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78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3580-692A-9549-BFB2-1661E76C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4E53D-5DC9-1A45-9DF8-07C58FA9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D23F7-A850-1046-B5DF-24D7CEA0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02635-2BC3-4F44-AD78-EF16616D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966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637F7-C21C-D94D-9597-251CBE36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C0F0E-11F3-824A-931F-2D79D40B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E88F-9EDB-2B42-8862-81AFA5CD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56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86A-F095-4242-8253-4033FF47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6974-3B50-CB45-A20C-DB530C5A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742B-7F89-894A-8EFD-1F334531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0A858-944A-3B49-83A8-899F1FF5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E10C0-BA80-2E4F-9423-32129972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DF75B-12DE-1E40-8FE4-D25D20CC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93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D63C-DFE5-D44C-9CC5-F8C6F33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5B220-978A-5046-8DEE-786F5B6F1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65B9-8422-B249-8B32-0787694E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95716-43B4-1E45-8F17-7D451362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BF55-B46A-F346-A9DF-92DB4A9E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0C12-FA28-354B-886F-3F846CE8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666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416-D1D9-5C48-83AF-6C08FC06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520D7-1296-F943-84BE-F9CE6A6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1F9C-6041-714C-A091-4696B0E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2CA4-9627-8742-9421-72C7363B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30A-FC53-5846-B50B-9BCEFF4B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035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6DC85-4047-BE4A-A5E5-DB698A684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C5E57-BF9A-9848-8B8A-ECF07CA83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C1A8-84B4-3442-9D14-F8BEFE8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C7A3D-2615-584F-82C1-51991E04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7A25-4336-974B-913D-2B2DEB56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45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CB00E-6711-434A-943D-AFA23AEF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B9EB-13C3-CC4E-8114-6A63BCF0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50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C45E-C46A-354C-AB4E-0F4BF1AB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C9C8-3598-FD4A-97AF-5520E582F1A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DD59-12BB-3141-9AA9-093182B14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10035-CDE8-EE46-A628-A8759346A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F1A71-53D7-0A41-9CFC-2A7564CCA9FD}"/>
              </a:ext>
            </a:extLst>
          </p:cNvPr>
          <p:cNvSpPr/>
          <p:nvPr/>
        </p:nvSpPr>
        <p:spPr>
          <a:xfrm>
            <a:off x="0" y="0"/>
            <a:ext cx="12192000" cy="494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6900A-079C-844D-A172-8B4F1BF16829}"/>
              </a:ext>
            </a:extLst>
          </p:cNvPr>
          <p:cNvSpPr/>
          <p:nvPr/>
        </p:nvSpPr>
        <p:spPr>
          <a:xfrm>
            <a:off x="0" y="0"/>
            <a:ext cx="2094409" cy="49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7EF5-E294-D045-82A2-C554FD755B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64" y="-39377"/>
            <a:ext cx="1647567" cy="554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19E3B-8320-03D8-F5E9-C2C3E02247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76687"/>
          <a:stretch>
            <a:fillRect/>
          </a:stretch>
        </p:blipFill>
        <p:spPr>
          <a:xfrm>
            <a:off x="0" y="0"/>
            <a:ext cx="2094409" cy="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43655-AF44-414A-99FD-C62208DF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AADD-15EB-9744-A2A1-36A64758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3659-2B2B-C941-8137-15F096C1C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A209-48FF-E042-B0A4-04967F9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DDE4-2366-7F48-93FF-8206ED30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1496291"/>
            <a:ext cx="7765473" cy="2023240"/>
          </a:xfrm>
        </p:spPr>
        <p:txBody>
          <a:bodyPr anchor="b">
            <a:normAutofit fontScale="90000"/>
          </a:bodyPr>
          <a:lstStyle/>
          <a:p>
            <a:r>
              <a:rPr lang="en-US" sz="5100" dirty="0"/>
              <a:t>HAICU</a:t>
            </a:r>
            <a:br>
              <a:rPr lang="en-US" sz="5100" dirty="0"/>
            </a:br>
            <a:r>
              <a:rPr lang="en-US" sz="5400" dirty="0"/>
              <a:t>Safety &amp; Gate reviews related to UBC systems</a:t>
            </a:r>
            <a:endParaRPr lang="en-US" sz="5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Nicolas Massacret</a:t>
            </a:r>
          </a:p>
          <a:p>
            <a:r>
              <a:rPr lang="en-US" dirty="0">
                <a:cs typeface="Arial"/>
              </a:rPr>
              <a:t>Andrea Capra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C3C6-D106-0226-4773-A6B93BF3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BBAC6-3E04-A029-E0A0-16EEB19227E9}"/>
              </a:ext>
            </a:extLst>
          </p:cNvPr>
          <p:cNvSpPr txBox="1"/>
          <p:nvPr/>
        </p:nvSpPr>
        <p:spPr>
          <a:xfrm>
            <a:off x="531916" y="5900552"/>
            <a:ext cx="27585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February 09</a:t>
            </a:r>
            <a:r>
              <a:rPr lang="en-US" baseline="30000" dirty="0">
                <a:cs typeface="Arial"/>
              </a:rPr>
              <a:t>th</a:t>
            </a:r>
            <a:r>
              <a:rPr lang="en-US" dirty="0">
                <a:cs typeface="Arial"/>
              </a:rPr>
              <a:t> 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2C8E0-1269-87B7-BA0E-82BFC0BC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6C305A-6CA5-F1A2-DD7B-2269796A0FED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UBC System: Safety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39013EC-ACF9-872F-5147-ACFF8FD9C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70195"/>
              </p:ext>
            </p:extLst>
          </p:nvPr>
        </p:nvGraphicFramePr>
        <p:xfrm>
          <a:off x="627133" y="669315"/>
          <a:ext cx="10396728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76">
                  <a:extLst>
                    <a:ext uri="{9D8B030D-6E8A-4147-A177-3AD203B41FA5}">
                      <a16:colId xmlns:a16="http://schemas.microsoft.com/office/drawing/2014/main" val="1176975669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322233816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130684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UBC System presenting 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7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Hydrogen gas (flammable gas)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Hydrogen bottle in gas shack (10-15 m line)+ ventilation near the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Can the gas mixing cell be in the gas shack?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THG Cell (explosion due to high pressure)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Pressure relief valve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Can the pressure in the cell be &lt;14 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1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Decelerator &amp; bender (electrical shock)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Plexiglass doors, no exposed connectors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Exposed connectors on the source?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8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Source Turbo pump (failure)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Mounting system engineered by Colin and reviewed by TRIUMF engineer.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6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Laser (</a:t>
                      </a:r>
                      <a:r>
                        <a:rPr lang="en-CA" b="0" dirty="0" err="1"/>
                        <a:t>fire+injury</a:t>
                      </a:r>
                      <a:r>
                        <a:rPr lang="en-CA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Enclosed beam as much as possible, interlocked enclosure, operated by trained personnel only.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8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Source baking collars (injury)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Warning 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0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Additional hazard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0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5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8255-CF43-2152-3D1F-03B56C28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60C8-EABA-6E4F-FBD5-B84156B2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220626-E954-EF85-CDA7-B85963247886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UBC System: Gate 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81873-C210-E944-4E2A-2D0261AF7F97}"/>
              </a:ext>
            </a:extLst>
          </p:cNvPr>
          <p:cNvSpPr txBox="1"/>
          <p:nvPr/>
        </p:nvSpPr>
        <p:spPr>
          <a:xfrm>
            <a:off x="896112" y="1984248"/>
            <a:ext cx="111235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Documents to produce for Gate 2/3:</a:t>
            </a:r>
          </a:p>
          <a:p>
            <a:r>
              <a:rPr lang="en-CA" dirty="0"/>
              <a:t>	- Decelerator and source hazard analysis</a:t>
            </a:r>
          </a:p>
          <a:p>
            <a:r>
              <a:rPr lang="en-CA" dirty="0"/>
              <a:t>	- Detailed budget </a:t>
            </a:r>
          </a:p>
          <a:p>
            <a:r>
              <a:rPr lang="en-CA" dirty="0"/>
              <a:t>(how much you have spent, do you have enough to complete the project, any big item still to be purchased)</a:t>
            </a:r>
          </a:p>
          <a:p>
            <a:r>
              <a:rPr lang="en-CA" dirty="0"/>
              <a:t>	- Top Risks analysis and mitigation.</a:t>
            </a:r>
          </a:p>
          <a:p>
            <a:r>
              <a:rPr lang="en-CA" dirty="0"/>
              <a:t>	- TRIUMF resources + mitigation of you don’t have support.</a:t>
            </a:r>
          </a:p>
          <a:p>
            <a:r>
              <a:rPr lang="en-CA" dirty="0"/>
              <a:t>	- Draft for commissioning plan</a:t>
            </a:r>
          </a:p>
          <a:p>
            <a:r>
              <a:rPr lang="en-CA" dirty="0"/>
              <a:t>	- …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Laser Safety Analysis Report and training plan (post Gate 2/3, for laser commissioning)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02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C5A3A945-A8C4-6A48-8E7D-30810AF65B1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8F27C8A7-C416-8947-998F-F6EE469C2E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1937</TotalTime>
  <Words>257</Words>
  <Application>Microsoft Office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Custom Design</vt:lpstr>
      <vt:lpstr>Office Theme</vt:lpstr>
      <vt:lpstr>1_Custom Design</vt:lpstr>
      <vt:lpstr>HAICU Safety &amp; Gate reviews related to UBC systems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Gibson</dc:creator>
  <cp:lastModifiedBy>Nicolas Massacret</cp:lastModifiedBy>
  <cp:revision>2</cp:revision>
  <dcterms:created xsi:type="dcterms:W3CDTF">2018-03-06T16:46:59Z</dcterms:created>
  <dcterms:modified xsi:type="dcterms:W3CDTF">2026-02-09T18:36:06Z</dcterms:modified>
</cp:coreProperties>
</file>