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9"/>
  </p:notesMasterIdLst>
  <p:handoutMasterIdLst>
    <p:handoutMasterId r:id="rId10"/>
  </p:handoutMasterIdLst>
  <p:sldIdLst>
    <p:sldId id="304" r:id="rId2"/>
    <p:sldId id="305" r:id="rId3"/>
    <p:sldId id="317" r:id="rId4"/>
    <p:sldId id="318" r:id="rId5"/>
    <p:sldId id="320" r:id="rId6"/>
    <p:sldId id="319" r:id="rId7"/>
    <p:sldId id="31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9CFF"/>
    <a:srgbClr val="00A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04DE5-71A9-4B87-88D3-61335CB8D4A3}" v="23" dt="2026-02-07T04:32:57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87"/>
    <p:restoredTop sz="94675"/>
  </p:normalViewPr>
  <p:slideViewPr>
    <p:cSldViewPr snapToGrid="0" snapToObjects="1">
      <p:cViewPr varScale="1">
        <p:scale>
          <a:sx n="84" d="100"/>
          <a:sy n="84" d="100"/>
        </p:scale>
        <p:origin x="9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apra" userId="a041641f-7f46-4c83-bdba-6e153f081092" providerId="ADAL" clId="{CC6D8E82-2313-4781-AA47-0D2B5B8E354E}"/>
    <pc:docChg chg="undo custSel addSld delSld modSld">
      <pc:chgData name="Andrea Capra" userId="a041641f-7f46-4c83-bdba-6e153f081092" providerId="ADAL" clId="{CC6D8E82-2313-4781-AA47-0D2B5B8E354E}" dt="2026-02-07T04:32:57.287" v="1802" actId="14826"/>
      <pc:docMkLst>
        <pc:docMk/>
      </pc:docMkLst>
      <pc:sldChg chg="addSp modSp mod">
        <pc:chgData name="Andrea Capra" userId="a041641f-7f46-4c83-bdba-6e153f081092" providerId="ADAL" clId="{CC6D8E82-2313-4781-AA47-0D2B5B8E354E}" dt="2026-02-07T04:03:52.874" v="1150" actId="14100"/>
        <pc:sldMkLst>
          <pc:docMk/>
          <pc:sldMk cId="187768370" sldId="304"/>
        </pc:sldMkLst>
        <pc:spChg chg="add mod">
          <ac:chgData name="Andrea Capra" userId="a041641f-7f46-4c83-bdba-6e153f081092" providerId="ADAL" clId="{CC6D8E82-2313-4781-AA47-0D2B5B8E354E}" dt="2026-02-07T04:00:07.922" v="1091" actId="20577"/>
          <ac:spMkLst>
            <pc:docMk/>
            <pc:sldMk cId="187768370" sldId="304"/>
            <ac:spMk id="3" creationId="{629B2899-2087-3C36-E24E-B356CB59FE68}"/>
          </ac:spMkLst>
        </pc:spChg>
        <pc:spChg chg="mod">
          <ac:chgData name="Andrea Capra" userId="a041641f-7f46-4c83-bdba-6e153f081092" providerId="ADAL" clId="{CC6D8E82-2313-4781-AA47-0D2B5B8E354E}" dt="2026-02-07T04:03:52.874" v="1150" actId="14100"/>
          <ac:spMkLst>
            <pc:docMk/>
            <pc:sldMk cId="187768370" sldId="304"/>
            <ac:spMk id="6" creationId="{00000000-0000-0000-0000-000000000000}"/>
          </ac:spMkLst>
        </pc:spChg>
        <pc:picChg chg="mod">
          <ac:chgData name="Andrea Capra" userId="a041641f-7f46-4c83-bdba-6e153f081092" providerId="ADAL" clId="{CC6D8E82-2313-4781-AA47-0D2B5B8E354E}" dt="2026-02-07T03:59:50.884" v="1065" actId="1035"/>
          <ac:picMkLst>
            <pc:docMk/>
            <pc:sldMk cId="187768370" sldId="304"/>
            <ac:picMk id="2" creationId="{BDE7775B-7468-5CD0-369E-D43E470CD6B7}"/>
          </ac:picMkLst>
        </pc:picChg>
      </pc:sldChg>
      <pc:sldChg chg="addSp delSp modSp mod modClrScheme chgLayout">
        <pc:chgData name="Andrea Capra" userId="a041641f-7f46-4c83-bdba-6e153f081092" providerId="ADAL" clId="{CC6D8E82-2313-4781-AA47-0D2B5B8E354E}" dt="2026-02-07T04:28:09.007" v="1779" actId="20577"/>
        <pc:sldMkLst>
          <pc:docMk/>
          <pc:sldMk cId="1941045250" sldId="305"/>
        </pc:sldMkLst>
        <pc:spChg chg="mod ord">
          <ac:chgData name="Andrea Capra" userId="a041641f-7f46-4c83-bdba-6e153f081092" providerId="ADAL" clId="{CC6D8E82-2313-4781-AA47-0D2B5B8E354E}" dt="2026-02-07T04:28:09.007" v="1779" actId="20577"/>
          <ac:spMkLst>
            <pc:docMk/>
            <pc:sldMk cId="1941045250" sldId="305"/>
            <ac:spMk id="2" creationId="{00000000-0000-0000-0000-000000000000}"/>
          </ac:spMkLst>
        </pc:spChg>
        <pc:spChg chg="mod ord">
          <ac:chgData name="Andrea Capra" userId="a041641f-7f46-4c83-bdba-6e153f081092" providerId="ADAL" clId="{CC6D8E82-2313-4781-AA47-0D2B5B8E354E}" dt="2026-02-07T04:07:35.286" v="1418" actId="20577"/>
          <ac:spMkLst>
            <pc:docMk/>
            <pc:sldMk cId="1941045250" sldId="305"/>
            <ac:spMk id="3" creationId="{00000000-0000-0000-0000-000000000000}"/>
          </ac:spMkLst>
        </pc:spChg>
        <pc:spChg chg="add del mod">
          <ac:chgData name="Andrea Capra" userId="a041641f-7f46-4c83-bdba-6e153f081092" providerId="ADAL" clId="{CC6D8E82-2313-4781-AA47-0D2B5B8E354E}" dt="2026-02-07T03:31:11.751" v="47" actId="6264"/>
          <ac:spMkLst>
            <pc:docMk/>
            <pc:sldMk cId="1941045250" sldId="305"/>
            <ac:spMk id="4" creationId="{93478CA1-D01A-ECEF-A1F4-B8294455BFEE}"/>
          </ac:spMkLst>
        </pc:spChg>
        <pc:spChg chg="add del mod">
          <ac:chgData name="Andrea Capra" userId="a041641f-7f46-4c83-bdba-6e153f081092" providerId="ADAL" clId="{CC6D8E82-2313-4781-AA47-0D2B5B8E354E}" dt="2026-02-07T03:31:11.751" v="47" actId="6264"/>
          <ac:spMkLst>
            <pc:docMk/>
            <pc:sldMk cId="1941045250" sldId="305"/>
            <ac:spMk id="5" creationId="{EC68C6B4-AB28-0EEB-B367-50AA5F4E435B}"/>
          </ac:spMkLst>
        </pc:spChg>
        <pc:spChg chg="add mod ord">
          <ac:chgData name="Andrea Capra" userId="a041641f-7f46-4c83-bdba-6e153f081092" providerId="ADAL" clId="{CC6D8E82-2313-4781-AA47-0D2B5B8E354E}" dt="2026-02-07T03:55:52.299" v="814" actId="1037"/>
          <ac:spMkLst>
            <pc:docMk/>
            <pc:sldMk cId="1941045250" sldId="305"/>
            <ac:spMk id="6" creationId="{A1842EEA-0A3E-8DBF-8BEA-CF495C06E696}"/>
          </ac:spMkLst>
        </pc:spChg>
        <pc:spChg chg="add mod ord">
          <ac:chgData name="Andrea Capra" userId="a041641f-7f46-4c83-bdba-6e153f081092" providerId="ADAL" clId="{CC6D8E82-2313-4781-AA47-0D2B5B8E354E}" dt="2026-02-07T03:56:03.926" v="841" actId="1038"/>
          <ac:spMkLst>
            <pc:docMk/>
            <pc:sldMk cId="1941045250" sldId="305"/>
            <ac:spMk id="7" creationId="{D7F5874F-4DB5-D751-5222-FB440F96CA8A}"/>
          </ac:spMkLst>
        </pc:spChg>
        <pc:spChg chg="add mod ord">
          <ac:chgData name="Andrea Capra" userId="a041641f-7f46-4c83-bdba-6e153f081092" providerId="ADAL" clId="{CC6D8E82-2313-4781-AA47-0D2B5B8E354E}" dt="2026-02-07T04:08:24.582" v="1537" actId="20577"/>
          <ac:spMkLst>
            <pc:docMk/>
            <pc:sldMk cId="1941045250" sldId="305"/>
            <ac:spMk id="8" creationId="{0CE48A8D-DF97-12FD-0F4B-A7B24A143987}"/>
          </ac:spMkLst>
        </pc:spChg>
        <pc:spChg chg="add mod">
          <ac:chgData name="Andrea Capra" userId="a041641f-7f46-4c83-bdba-6e153f081092" providerId="ADAL" clId="{CC6D8E82-2313-4781-AA47-0D2B5B8E354E}" dt="2026-02-07T03:56:09.565" v="860" actId="1038"/>
          <ac:spMkLst>
            <pc:docMk/>
            <pc:sldMk cId="1941045250" sldId="305"/>
            <ac:spMk id="9" creationId="{07240144-85EF-DAEF-CB62-D0C0090C6410}"/>
          </ac:spMkLst>
        </pc:spChg>
        <pc:spChg chg="add mod">
          <ac:chgData name="Andrea Capra" userId="a041641f-7f46-4c83-bdba-6e153f081092" providerId="ADAL" clId="{CC6D8E82-2313-4781-AA47-0D2B5B8E354E}" dt="2026-02-07T04:07:58.760" v="1479" actId="20577"/>
          <ac:spMkLst>
            <pc:docMk/>
            <pc:sldMk cId="1941045250" sldId="305"/>
            <ac:spMk id="10" creationId="{CAF876BF-F05D-CA12-31E9-B46D3B1CBC64}"/>
          </ac:spMkLst>
        </pc:spChg>
      </pc:sldChg>
      <pc:sldChg chg="del">
        <pc:chgData name="Andrea Capra" userId="a041641f-7f46-4c83-bdba-6e153f081092" providerId="ADAL" clId="{CC6D8E82-2313-4781-AA47-0D2B5B8E354E}" dt="2026-02-07T04:26:32.520" v="1714" actId="47"/>
        <pc:sldMkLst>
          <pc:docMk/>
          <pc:sldMk cId="1119673963" sldId="308"/>
        </pc:sldMkLst>
      </pc:sldChg>
      <pc:sldChg chg="del">
        <pc:chgData name="Andrea Capra" userId="a041641f-7f46-4c83-bdba-6e153f081092" providerId="ADAL" clId="{CC6D8E82-2313-4781-AA47-0D2B5B8E354E}" dt="2026-02-07T03:35:03.324" v="158" actId="2696"/>
        <pc:sldMkLst>
          <pc:docMk/>
          <pc:sldMk cId="2393348315" sldId="315"/>
        </pc:sldMkLst>
      </pc:sldChg>
      <pc:sldChg chg="modSp del">
        <pc:chgData name="Andrea Capra" userId="a041641f-7f46-4c83-bdba-6e153f081092" providerId="ADAL" clId="{CC6D8E82-2313-4781-AA47-0D2B5B8E354E}" dt="2026-02-07T03:35:07.392" v="159" actId="2696"/>
        <pc:sldMkLst>
          <pc:docMk/>
          <pc:sldMk cId="1180871018" sldId="316"/>
        </pc:sldMkLst>
        <pc:spChg chg="mod">
          <ac:chgData name="Andrea Capra" userId="a041641f-7f46-4c83-bdba-6e153f081092" providerId="ADAL" clId="{CC6D8E82-2313-4781-AA47-0D2B5B8E354E}" dt="2026-02-07T03:34:38.189" v="156" actId="20578"/>
          <ac:spMkLst>
            <pc:docMk/>
            <pc:sldMk cId="1180871018" sldId="316"/>
            <ac:spMk id="3" creationId="{83046F2B-ACDA-994A-621B-BA9F47660BF3}"/>
          </ac:spMkLst>
        </pc:spChg>
      </pc:sldChg>
      <pc:sldChg chg="addSp delSp modSp mod">
        <pc:chgData name="Andrea Capra" userId="a041641f-7f46-4c83-bdba-6e153f081092" providerId="ADAL" clId="{CC6D8E82-2313-4781-AA47-0D2B5B8E354E}" dt="2026-02-07T04:32:57.287" v="1802" actId="14826"/>
        <pc:sldMkLst>
          <pc:docMk/>
          <pc:sldMk cId="1390515919" sldId="317"/>
        </pc:sldMkLst>
        <pc:spChg chg="add del mod">
          <ac:chgData name="Andrea Capra" userId="a041641f-7f46-4c83-bdba-6e153f081092" providerId="ADAL" clId="{CC6D8E82-2313-4781-AA47-0D2B5B8E354E}" dt="2026-02-07T03:56:42.539" v="876" actId="1036"/>
          <ac:spMkLst>
            <pc:docMk/>
            <pc:sldMk cId="1390515919" sldId="317"/>
            <ac:spMk id="2" creationId="{0EEAD422-D612-25F5-06BF-4B7A9FDD0030}"/>
          </ac:spMkLst>
        </pc:spChg>
        <pc:picChg chg="mod">
          <ac:chgData name="Andrea Capra" userId="a041641f-7f46-4c83-bdba-6e153f081092" providerId="ADAL" clId="{CC6D8E82-2313-4781-AA47-0D2B5B8E354E}" dt="2026-02-07T04:32:57.287" v="1802" actId="14826"/>
          <ac:picMkLst>
            <pc:docMk/>
            <pc:sldMk cId="1390515919" sldId="317"/>
            <ac:picMk id="4" creationId="{A35AE65B-3A35-2504-AA0D-194EA5BAB182}"/>
          </ac:picMkLst>
        </pc:picChg>
      </pc:sldChg>
      <pc:sldChg chg="addSp delSp modSp new mod modClrScheme modAnim chgLayout">
        <pc:chgData name="Andrea Capra" userId="a041641f-7f46-4c83-bdba-6e153f081092" providerId="ADAL" clId="{CC6D8E82-2313-4781-AA47-0D2B5B8E354E}" dt="2026-02-07T04:22:13.140" v="1538" actId="403"/>
        <pc:sldMkLst>
          <pc:docMk/>
          <pc:sldMk cId="767779681" sldId="318"/>
        </pc:sldMkLst>
        <pc:spChg chg="add del">
          <ac:chgData name="Andrea Capra" userId="a041641f-7f46-4c83-bdba-6e153f081092" providerId="ADAL" clId="{CC6D8E82-2313-4781-AA47-0D2B5B8E354E}" dt="2026-02-07T03:28:02.687" v="8" actId="26606"/>
          <ac:spMkLst>
            <pc:docMk/>
            <pc:sldMk cId="767779681" sldId="318"/>
            <ac:spMk id="2" creationId="{A12E314C-799C-0B11-7670-B121C788489A}"/>
          </ac:spMkLst>
        </pc:spChg>
        <pc:spChg chg="del">
          <ac:chgData name="Andrea Capra" userId="a041641f-7f46-4c83-bdba-6e153f081092" providerId="ADAL" clId="{CC6D8E82-2313-4781-AA47-0D2B5B8E354E}" dt="2026-02-07T03:26:33.962" v="1"/>
          <ac:spMkLst>
            <pc:docMk/>
            <pc:sldMk cId="767779681" sldId="318"/>
            <ac:spMk id="3" creationId="{C81FF9A0-C749-FF45-A001-973C8990C353}"/>
          </ac:spMkLst>
        </pc:spChg>
        <pc:spChg chg="add mod">
          <ac:chgData name="Andrea Capra" userId="a041641f-7f46-4c83-bdba-6e153f081092" providerId="ADAL" clId="{CC6D8E82-2313-4781-AA47-0D2B5B8E354E}" dt="2026-02-07T04:22:13.140" v="1538" actId="403"/>
          <ac:spMkLst>
            <pc:docMk/>
            <pc:sldMk cId="767779681" sldId="318"/>
            <ac:spMk id="5" creationId="{21329378-445B-CEE7-75C2-E0E8D7D344F8}"/>
          </ac:spMkLst>
        </pc:spChg>
        <pc:spChg chg="add del">
          <ac:chgData name="Andrea Capra" userId="a041641f-7f46-4c83-bdba-6e153f081092" providerId="ADAL" clId="{CC6D8E82-2313-4781-AA47-0D2B5B8E354E}" dt="2026-02-07T03:27:46.983" v="5" actId="26606"/>
          <ac:spMkLst>
            <pc:docMk/>
            <pc:sldMk cId="767779681" sldId="318"/>
            <ac:spMk id="9" creationId="{DD88C203-88D8-0093-BBEC-126E884930FF}"/>
          </ac:spMkLst>
        </pc:spChg>
        <pc:spChg chg="add del mod">
          <ac:chgData name="Andrea Capra" userId="a041641f-7f46-4c83-bdba-6e153f081092" providerId="ADAL" clId="{CC6D8E82-2313-4781-AA47-0D2B5B8E354E}" dt="2026-02-07T03:28:02.678" v="7" actId="26606"/>
          <ac:spMkLst>
            <pc:docMk/>
            <pc:sldMk cId="767779681" sldId="318"/>
            <ac:spMk id="11" creationId="{BF5894EE-FAC5-AC62-C4F4-D84BCCE13E62}"/>
          </ac:spMkLst>
        </pc:spChg>
        <pc:spChg chg="add del mod">
          <ac:chgData name="Andrea Capra" userId="a041641f-7f46-4c83-bdba-6e153f081092" providerId="ADAL" clId="{CC6D8E82-2313-4781-AA47-0D2B5B8E354E}" dt="2026-02-07T03:28:02.678" v="7" actId="26606"/>
          <ac:spMkLst>
            <pc:docMk/>
            <pc:sldMk cId="767779681" sldId="318"/>
            <ac:spMk id="12" creationId="{8A22290F-29D5-316D-16EE-132838B0CCEA}"/>
          </ac:spMkLst>
        </pc:spChg>
        <pc:spChg chg="add del">
          <ac:chgData name="Andrea Capra" userId="a041641f-7f46-4c83-bdba-6e153f081092" providerId="ADAL" clId="{CC6D8E82-2313-4781-AA47-0D2B5B8E354E}" dt="2026-02-07T03:28:21.918" v="9" actId="478"/>
          <ac:spMkLst>
            <pc:docMk/>
            <pc:sldMk cId="767779681" sldId="318"/>
            <ac:spMk id="14" creationId="{DD88C203-88D8-0093-BBEC-126E884930FF}"/>
          </ac:spMkLst>
        </pc:spChg>
        <pc:picChg chg="add mod">
          <ac:chgData name="Andrea Capra" userId="a041641f-7f46-4c83-bdba-6e153f081092" providerId="ADAL" clId="{CC6D8E82-2313-4781-AA47-0D2B5B8E354E}" dt="2026-02-07T03:28:40.742" v="43" actId="1035"/>
          <ac:picMkLst>
            <pc:docMk/>
            <pc:sldMk cId="767779681" sldId="318"/>
            <ac:picMk id="4" creationId="{47FEF6E2-5109-5CAF-F77B-98653A3B2671}"/>
          </ac:picMkLst>
        </pc:picChg>
      </pc:sldChg>
      <pc:sldChg chg="modSp new mod">
        <pc:chgData name="Andrea Capra" userId="a041641f-7f46-4c83-bdba-6e153f081092" providerId="ADAL" clId="{CC6D8E82-2313-4781-AA47-0D2B5B8E354E}" dt="2026-02-07T03:46:07.204" v="398" actId="403"/>
        <pc:sldMkLst>
          <pc:docMk/>
          <pc:sldMk cId="499256187" sldId="319"/>
        </pc:sldMkLst>
        <pc:spChg chg="mod">
          <ac:chgData name="Andrea Capra" userId="a041641f-7f46-4c83-bdba-6e153f081092" providerId="ADAL" clId="{CC6D8E82-2313-4781-AA47-0D2B5B8E354E}" dt="2026-02-07T03:44:06.041" v="367"/>
          <ac:spMkLst>
            <pc:docMk/>
            <pc:sldMk cId="499256187" sldId="319"/>
            <ac:spMk id="2" creationId="{EAD8F873-1E98-74F8-163D-5C2D8F8CEFFD}"/>
          </ac:spMkLst>
        </pc:spChg>
        <pc:spChg chg="mod">
          <ac:chgData name="Andrea Capra" userId="a041641f-7f46-4c83-bdba-6e153f081092" providerId="ADAL" clId="{CC6D8E82-2313-4781-AA47-0D2B5B8E354E}" dt="2026-02-07T03:46:07.204" v="398" actId="403"/>
          <ac:spMkLst>
            <pc:docMk/>
            <pc:sldMk cId="499256187" sldId="319"/>
            <ac:spMk id="3" creationId="{07667269-40E9-DC68-25BC-28FF17CAC224}"/>
          </ac:spMkLst>
        </pc:spChg>
      </pc:sldChg>
      <pc:sldChg chg="addSp delSp modSp new mod modClrScheme chgLayout">
        <pc:chgData name="Andrea Capra" userId="a041641f-7f46-4c83-bdba-6e153f081092" providerId="ADAL" clId="{CC6D8E82-2313-4781-AA47-0D2B5B8E354E}" dt="2026-02-07T04:29:56.716" v="1800" actId="20577"/>
        <pc:sldMkLst>
          <pc:docMk/>
          <pc:sldMk cId="2024670619" sldId="320"/>
        </pc:sldMkLst>
        <pc:spChg chg="del mod ord">
          <ac:chgData name="Andrea Capra" userId="a041641f-7f46-4c83-bdba-6e153f081092" providerId="ADAL" clId="{CC6D8E82-2313-4781-AA47-0D2B5B8E354E}" dt="2026-02-07T03:57:04.837" v="878" actId="700"/>
          <ac:spMkLst>
            <pc:docMk/>
            <pc:sldMk cId="2024670619" sldId="320"/>
            <ac:spMk id="2" creationId="{5F11D84B-B761-EBF5-995C-FFCF6B1AACDB}"/>
          </ac:spMkLst>
        </pc:spChg>
        <pc:spChg chg="del mod ord">
          <ac:chgData name="Andrea Capra" userId="a041641f-7f46-4c83-bdba-6e153f081092" providerId="ADAL" clId="{CC6D8E82-2313-4781-AA47-0D2B5B8E354E}" dt="2026-02-07T03:57:04.837" v="878" actId="700"/>
          <ac:spMkLst>
            <pc:docMk/>
            <pc:sldMk cId="2024670619" sldId="320"/>
            <ac:spMk id="3" creationId="{7374DC93-1318-DA23-21D1-05F73847E2E6}"/>
          </ac:spMkLst>
        </pc:spChg>
        <pc:spChg chg="add mod ord">
          <ac:chgData name="Andrea Capra" userId="a041641f-7f46-4c83-bdba-6e153f081092" providerId="ADAL" clId="{CC6D8E82-2313-4781-AA47-0D2B5B8E354E}" dt="2026-02-07T03:57:56.154" v="939" actId="20577"/>
          <ac:spMkLst>
            <pc:docMk/>
            <pc:sldMk cId="2024670619" sldId="320"/>
            <ac:spMk id="4" creationId="{3B1ADD3D-DB21-1D2B-6910-840C37FE65BA}"/>
          </ac:spMkLst>
        </pc:spChg>
        <pc:spChg chg="add del mod ord">
          <ac:chgData name="Andrea Capra" userId="a041641f-7f46-4c83-bdba-6e153f081092" providerId="ADAL" clId="{CC6D8E82-2313-4781-AA47-0D2B5B8E354E}" dt="2026-02-07T04:23:29.661" v="1539"/>
          <ac:spMkLst>
            <pc:docMk/>
            <pc:sldMk cId="2024670619" sldId="320"/>
            <ac:spMk id="5" creationId="{22DBD1BF-B77E-4466-1136-0D2AB36E65DE}"/>
          </ac:spMkLst>
        </pc:spChg>
        <pc:spChg chg="add mod ord">
          <ac:chgData name="Andrea Capra" userId="a041641f-7f46-4c83-bdba-6e153f081092" providerId="ADAL" clId="{CC6D8E82-2313-4781-AA47-0D2B5B8E354E}" dt="2026-02-07T04:29:56.716" v="1800" actId="20577"/>
          <ac:spMkLst>
            <pc:docMk/>
            <pc:sldMk cId="2024670619" sldId="320"/>
            <ac:spMk id="6" creationId="{4D761A86-3BF2-4397-8EC4-1DA0281DDBA7}"/>
          </ac:spMkLst>
        </pc:spChg>
        <pc:spChg chg="add mod">
          <ac:chgData name="Andrea Capra" userId="a041641f-7f46-4c83-bdba-6e153f081092" providerId="ADAL" clId="{CC6D8E82-2313-4781-AA47-0D2B5B8E354E}" dt="2026-02-07T04:26:10.030" v="1709" actId="113"/>
          <ac:spMkLst>
            <pc:docMk/>
            <pc:sldMk cId="2024670619" sldId="320"/>
            <ac:spMk id="9" creationId="{EEA03B86-27C9-EB69-C830-3614B6F4BAB5}"/>
          </ac:spMkLst>
        </pc:spChg>
        <pc:picChg chg="add mod">
          <ac:chgData name="Andrea Capra" userId="a041641f-7f46-4c83-bdba-6e153f081092" providerId="ADAL" clId="{CC6D8E82-2313-4781-AA47-0D2B5B8E354E}" dt="2026-02-07T04:23:35.953" v="1557" actId="1035"/>
          <ac:picMkLst>
            <pc:docMk/>
            <pc:sldMk cId="2024670619" sldId="320"/>
            <ac:picMk id="8" creationId="{D7F54EB1-2CCE-E584-A50E-EEBFEB519A7D}"/>
          </ac:picMkLst>
        </pc:picChg>
      </pc:sldChg>
    </pc:docChg>
  </pc:docChgLst>
  <pc:docChgLst>
    <pc:chgData name="Andrea Capra" userId="S::acapra@triumf.ca::a041641f-7f46-4c83-bdba-6e153f081092" providerId="AD" clId="Web-{C1348FAF-99D7-7929-2A82-D098AB6E1630}"/>
    <pc:docChg chg="addSld modSld">
      <pc:chgData name="Andrea Capra" userId="S::acapra@triumf.ca::a041641f-7f46-4c83-bdba-6e153f081092" providerId="AD" clId="Web-{C1348FAF-99D7-7929-2A82-D098AB6E1630}" dt="2026-02-06T00:01:54.412" v="134" actId="1076"/>
      <pc:docMkLst>
        <pc:docMk/>
      </pc:docMkLst>
      <pc:sldChg chg="addSp modSp">
        <pc:chgData name="Andrea Capra" userId="S::acapra@triumf.ca::a041641f-7f46-4c83-bdba-6e153f081092" providerId="AD" clId="Web-{C1348FAF-99D7-7929-2A82-D098AB6E1630}" dt="2026-02-06T00:01:54.412" v="134" actId="1076"/>
        <pc:sldMkLst>
          <pc:docMk/>
          <pc:sldMk cId="187768370" sldId="304"/>
        </pc:sldMkLst>
        <pc:spChg chg="mod">
          <ac:chgData name="Andrea Capra" userId="S::acapra@triumf.ca::a041641f-7f46-4c83-bdba-6e153f081092" providerId="AD" clId="Web-{C1348FAF-99D7-7929-2A82-D098AB6E1630}" dt="2026-02-05T23:58:40.476" v="129" actId="14100"/>
          <ac:spMkLst>
            <pc:docMk/>
            <pc:sldMk cId="187768370" sldId="304"/>
            <ac:spMk id="4" creationId="{00000000-0000-0000-0000-000000000000}"/>
          </ac:spMkLst>
        </pc:spChg>
        <pc:picChg chg="add mod">
          <ac:chgData name="Andrea Capra" userId="S::acapra@triumf.ca::a041641f-7f46-4c83-bdba-6e153f081092" providerId="AD" clId="Web-{C1348FAF-99D7-7929-2A82-D098AB6E1630}" dt="2026-02-06T00:01:54.412" v="134" actId="1076"/>
          <ac:picMkLst>
            <pc:docMk/>
            <pc:sldMk cId="187768370" sldId="304"/>
            <ac:picMk id="2" creationId="{BDE7775B-7468-5CD0-369E-D43E470CD6B7}"/>
          </ac:picMkLst>
        </pc:picChg>
      </pc:sldChg>
      <pc:sldChg chg="modSp">
        <pc:chgData name="Andrea Capra" userId="S::acapra@triumf.ca::a041641f-7f46-4c83-bdba-6e153f081092" providerId="AD" clId="Web-{C1348FAF-99D7-7929-2A82-D098AB6E1630}" dt="2026-02-05T23:54:59.867" v="76"/>
        <pc:sldMkLst>
          <pc:docMk/>
          <pc:sldMk cId="1941045250" sldId="305"/>
        </pc:sldMkLst>
        <pc:spChg chg="mod">
          <ac:chgData name="Andrea Capra" userId="S::acapra@triumf.ca::a041641f-7f46-4c83-bdba-6e153f081092" providerId="AD" clId="Web-{C1348FAF-99D7-7929-2A82-D098AB6E1630}" dt="2026-02-05T23:53:24.352" v="12" actId="20577"/>
          <ac:spMkLst>
            <pc:docMk/>
            <pc:sldMk cId="1941045250" sldId="305"/>
            <ac:spMk id="2" creationId="{00000000-0000-0000-0000-000000000000}"/>
          </ac:spMkLst>
        </pc:spChg>
        <pc:spChg chg="mod">
          <ac:chgData name="Andrea Capra" userId="S::acapra@triumf.ca::a041641f-7f46-4c83-bdba-6e153f081092" providerId="AD" clId="Web-{C1348FAF-99D7-7929-2A82-D098AB6E1630}" dt="2026-02-05T23:54:59.867" v="76"/>
          <ac:spMkLst>
            <pc:docMk/>
            <pc:sldMk cId="1941045250" sldId="305"/>
            <ac:spMk id="3" creationId="{00000000-0000-0000-0000-000000000000}"/>
          </ac:spMkLst>
        </pc:spChg>
      </pc:sldChg>
      <pc:sldChg chg="addSp delSp modSp new mod modClrScheme chgLayout">
        <pc:chgData name="Andrea Capra" userId="S::acapra@triumf.ca::a041641f-7f46-4c83-bdba-6e153f081092" providerId="AD" clId="Web-{C1348FAF-99D7-7929-2A82-D098AB6E1630}" dt="2026-02-05T23:57:42.070" v="99"/>
        <pc:sldMkLst>
          <pc:docMk/>
          <pc:sldMk cId="1390515919" sldId="317"/>
        </pc:sldMkLst>
        <pc:picChg chg="add mod ord">
          <ac:chgData name="Andrea Capra" userId="S::acapra@triumf.ca::a041641f-7f46-4c83-bdba-6e153f081092" providerId="AD" clId="Web-{C1348FAF-99D7-7929-2A82-D098AB6E1630}" dt="2026-02-05T23:57:42.070" v="99"/>
          <ac:picMkLst>
            <pc:docMk/>
            <pc:sldMk cId="1390515919" sldId="317"/>
            <ac:picMk id="4" creationId="{A35AE65B-3A35-2504-AA0D-194EA5BAB1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06/02/2026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503817" y="6522060"/>
            <a:ext cx="636141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4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4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470235"/>
            <a:ext cx="10931409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55345" y="1476103"/>
            <a:ext cx="10931409" cy="48724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CF338-2B2A-5348-DBED-5C3EDDA3BFA3}"/>
              </a:ext>
            </a:extLst>
          </p:cNvPr>
          <p:cNvSpPr txBox="1"/>
          <p:nvPr userDrawn="1"/>
        </p:nvSpPr>
        <p:spPr>
          <a:xfrm rot="16200000">
            <a:off x="10098877" y="45429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6535149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4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4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534" y="1567543"/>
            <a:ext cx="5268269" cy="48105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311465" y="1567543"/>
            <a:ext cx="5268269" cy="48105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7A5D8F-DB5C-45C0-FD7C-7ECB85F0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471600"/>
            <a:ext cx="10933200" cy="6516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BF1B35-EB92-B3EA-78F8-3370D54E9136}"/>
              </a:ext>
            </a:extLst>
          </p:cNvPr>
          <p:cNvSpPr txBox="1"/>
          <p:nvPr userDrawn="1"/>
        </p:nvSpPr>
        <p:spPr>
          <a:xfrm rot="16200000">
            <a:off x="10098877" y="4524622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70" r:id="rId2"/>
    <p:sldLayoutId id="2147483774" r:id="rId3"/>
    <p:sldLayoutId id="2147483771" r:id="rId4"/>
    <p:sldLayoutId id="2147483784" r:id="rId5"/>
    <p:sldLayoutId id="2147483775" r:id="rId6"/>
    <p:sldLayoutId id="2147483776" r:id="rId7"/>
    <p:sldLayoutId id="2147483777" r:id="rId8"/>
    <p:sldLayoutId id="2147483818" r:id="rId9"/>
    <p:sldLayoutId id="21474838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aicu.triumf.c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triumf.ca/event/920/#7-sequencer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alpha02.triumf.ca/proxy/haicuana/?monitoring=1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team-waveformers/merci.gi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64510" y="4106427"/>
            <a:ext cx="4790797" cy="1578603"/>
          </a:xfrm>
        </p:spPr>
        <p:txBody>
          <a:bodyPr lIns="91440" tIns="0" rIns="91440" bIns="45720" anchor="b">
            <a:normAutofit/>
          </a:bodyPr>
          <a:lstStyle/>
          <a:p>
            <a:endParaRPr lang="en-US" dirty="0"/>
          </a:p>
          <a:p>
            <a:r>
              <a:rPr lang="en-US" dirty="0">
                <a:cs typeface="Arial"/>
              </a:rPr>
              <a:t>HAICU General Meeting at UBC</a:t>
            </a:r>
            <a:endParaRPr lang="en-US" dirty="0"/>
          </a:p>
          <a:p>
            <a:r>
              <a:rPr lang="en-US" dirty="0">
                <a:cs typeface="Arial"/>
              </a:rPr>
              <a:t>9 February 2026</a:t>
            </a:r>
            <a:endParaRPr lang="en-US" dirty="0"/>
          </a:p>
          <a:p>
            <a:r>
              <a:rPr lang="en-US"/>
              <a:t>Andrea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5539771" cy="2418037"/>
          </a:xfrm>
        </p:spPr>
        <p:txBody>
          <a:bodyPr>
            <a:normAutofit/>
          </a:bodyPr>
          <a:lstStyle/>
          <a:p>
            <a:r>
              <a:rPr lang="en-US" dirty="0"/>
              <a:t>Source &amp; Decelerator re-commissioning at TRIUMF</a:t>
            </a:r>
          </a:p>
        </p:txBody>
      </p:sp>
      <p:pic>
        <p:nvPicPr>
          <p:cNvPr id="2" name="Picture 1" descr="A clock with a circle and a black circle with a black circle and a black circle with a white circle with a black circle with a black circle with a black circle with a white circle with a&#10;&#10;AI-generated content may be incorrect.">
            <a:extLst>
              <a:ext uri="{FF2B5EF4-FFF2-40B4-BE49-F238E27FC236}">
                <a16:creationId xmlns:a16="http://schemas.microsoft.com/office/drawing/2014/main" id="{BDE7775B-7468-5CD0-369E-D43E470CD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35" y="1881883"/>
            <a:ext cx="3743011" cy="37430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9B2899-2087-3C36-E24E-B356CB59FE68}"/>
              </a:ext>
            </a:extLst>
          </p:cNvPr>
          <p:cNvSpPr txBox="1"/>
          <p:nvPr/>
        </p:nvSpPr>
        <p:spPr>
          <a:xfrm>
            <a:off x="6878935" y="5772839"/>
            <a:ext cx="374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/>
              </a:rPr>
              <a:t>haicu.triumf.ca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6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842EEA-0A3E-8DBF-8BEA-CF495C06E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020" y="2032777"/>
            <a:ext cx="1872000" cy="769809"/>
          </a:xfrm>
        </p:spPr>
        <p:txBody>
          <a:bodyPr/>
          <a:lstStyle/>
          <a:p>
            <a:r>
              <a:rPr lang="en-CA" dirty="0"/>
              <a:t>Option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1716" y="3337854"/>
            <a:ext cx="3816000" cy="284400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2200" dirty="0">
                <a:latin typeface="Arial"/>
                <a:cs typeface="Arial"/>
              </a:rPr>
              <a:t>Use UBC system as is</a:t>
            </a:r>
          </a:p>
          <a:p>
            <a:pPr lvl="1"/>
            <a:r>
              <a:rPr lang="en-US" sz="2200" dirty="0">
                <a:latin typeface="Arial"/>
                <a:cs typeface="Arial"/>
              </a:rPr>
              <a:t>Initially minimal development</a:t>
            </a:r>
          </a:p>
          <a:p>
            <a:pPr lvl="1"/>
            <a:r>
              <a:rPr lang="en-US" sz="2200" dirty="0">
                <a:latin typeface="Arial"/>
                <a:cs typeface="Arial"/>
              </a:rPr>
              <a:t>Harder integration later on</a:t>
            </a:r>
          </a:p>
          <a:p>
            <a:pPr lvl="1"/>
            <a:endParaRPr lang="en-US" sz="2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F5874F-4DB5-D751-5222-FB440F96CA8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416101" y="2032777"/>
            <a:ext cx="1872000" cy="769809"/>
          </a:xfrm>
        </p:spPr>
        <p:txBody>
          <a:bodyPr/>
          <a:lstStyle/>
          <a:p>
            <a:r>
              <a:rPr lang="en-CA" dirty="0"/>
              <a:t>Option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E48A8D-DF97-12FD-0F4B-A7B24A1439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40368" y="3337854"/>
            <a:ext cx="3816000" cy="2844000"/>
          </a:xfrm>
        </p:spPr>
        <p:txBody>
          <a:bodyPr/>
          <a:lstStyle/>
          <a:p>
            <a:r>
              <a:rPr lang="en-US" sz="2200" dirty="0">
                <a:cs typeface="Arial"/>
              </a:rPr>
              <a:t>Use TRIUMF CS and DAQ</a:t>
            </a:r>
          </a:p>
          <a:p>
            <a:pPr lvl="1"/>
            <a:r>
              <a:rPr lang="en-US" sz="2200" dirty="0">
                <a:cs typeface="Arial"/>
              </a:rPr>
              <a:t>Diagram in next slide</a:t>
            </a:r>
          </a:p>
          <a:p>
            <a:pPr lvl="1"/>
            <a:r>
              <a:rPr lang="en-US" sz="2200" dirty="0">
                <a:cs typeface="Arial"/>
              </a:rPr>
              <a:t>It can be also be implemented in small increments</a:t>
            </a:r>
          </a:p>
          <a:p>
            <a:pPr lvl="1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10" y="979687"/>
            <a:ext cx="10342609" cy="637077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Commissioning DAQ – A proposal</a:t>
            </a:r>
            <a:endParaRPr lang="en-US" sz="32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7240144-85EF-DAEF-CB62-D0C0090C6410}"/>
              </a:ext>
            </a:extLst>
          </p:cNvPr>
          <p:cNvSpPr txBox="1">
            <a:spLocks/>
          </p:cNvSpPr>
          <p:nvPr/>
        </p:nvSpPr>
        <p:spPr>
          <a:xfrm>
            <a:off x="8362212" y="2032777"/>
            <a:ext cx="1872000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200" b="0" kern="1200" cap="none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Option 3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AF876BF-F05D-CA12-31E9-B46D3B1CBC64}"/>
              </a:ext>
            </a:extLst>
          </p:cNvPr>
          <p:cNvSpPr txBox="1">
            <a:spLocks/>
          </p:cNvSpPr>
          <p:nvPr/>
        </p:nvSpPr>
        <p:spPr>
          <a:xfrm>
            <a:off x="4231042" y="3337854"/>
            <a:ext cx="3816000" cy="2844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B0F0"/>
              </a:buClr>
              <a:buFont typeface="Wingdings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B0F0"/>
              </a:buClr>
              <a:buFont typeface="Wingdings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B0F0"/>
              </a:buClr>
              <a:buFont typeface="Wingdings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cs typeface="Arial"/>
              </a:rPr>
              <a:t>Use UBC system for monitoring (oscilloscope)</a:t>
            </a:r>
            <a:endParaRPr lang="en-US" sz="2200" dirty="0"/>
          </a:p>
          <a:p>
            <a:r>
              <a:rPr lang="en-US" sz="2200" dirty="0">
                <a:cs typeface="Arial"/>
              </a:rPr>
              <a:t>Use TRIUMF sequencer</a:t>
            </a:r>
          </a:p>
          <a:p>
            <a:pPr lvl="1"/>
            <a:r>
              <a:rPr lang="en-US" sz="2200" dirty="0">
                <a:cs typeface="Arial"/>
              </a:rPr>
              <a:t>See Lars’s </a:t>
            </a:r>
            <a:r>
              <a:rPr lang="en-US" sz="2200" dirty="0">
                <a:cs typeface="Arial"/>
                <a:hlinkClick r:id="rId2"/>
              </a:rPr>
              <a:t>slides</a:t>
            </a:r>
            <a:endParaRPr lang="en-US" sz="2200" dirty="0">
              <a:cs typeface="Arial"/>
            </a:endParaRPr>
          </a:p>
          <a:p>
            <a:pPr lvl="1"/>
            <a:r>
              <a:rPr lang="en-US" sz="2200" dirty="0">
                <a:cs typeface="Arial"/>
              </a:rPr>
              <a:t>On the optimal path for integration with TRIUMF systems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104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35AE65B-3A35-2504-AA0D-194EA5BAB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650" y="769069"/>
            <a:ext cx="11261725" cy="4983312"/>
          </a:xfrm>
          <a:prstGeom prst="rect">
            <a:avLst/>
          </a:prstGeom>
          <a:noFill/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EAD422-D612-25F5-06BF-4B7A9FDD0030}"/>
              </a:ext>
            </a:extLst>
          </p:cNvPr>
          <p:cNvSpPr txBox="1"/>
          <p:nvPr/>
        </p:nvSpPr>
        <p:spPr>
          <a:xfrm>
            <a:off x="217170" y="6088060"/>
            <a:ext cx="761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7030A0"/>
                </a:solidFill>
              </a:rPr>
              <a:t>Detectors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009CFF"/>
                </a:solidFill>
              </a:rPr>
              <a:t>are either 2 PMTs, or 1 PMT and SiPM/MCP</a:t>
            </a:r>
          </a:p>
        </p:txBody>
      </p:sp>
    </p:spTree>
    <p:extLst>
      <p:ext uri="{BB962C8B-B14F-4D97-AF65-F5344CB8AC3E}">
        <p14:creationId xmlns:p14="http://schemas.microsoft.com/office/powerpoint/2010/main" val="139051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26-02-06-19-25-03">
            <a:hlinkClick r:id="" action="ppaction://media"/>
            <a:extLst>
              <a:ext uri="{FF2B5EF4-FFF2-40B4-BE49-F238E27FC236}">
                <a16:creationId xmlns:a16="http://schemas.microsoft.com/office/drawing/2014/main" id="{47FEF6E2-5109-5CAF-F77B-98653A3B267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8824" y="171450"/>
            <a:ext cx="11109504" cy="5971359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29378-445B-CEE7-75C2-E0E8D7D344F8}"/>
              </a:ext>
            </a:extLst>
          </p:cNvPr>
          <p:cNvSpPr txBox="1"/>
          <p:nvPr/>
        </p:nvSpPr>
        <p:spPr>
          <a:xfrm>
            <a:off x="378824" y="6377940"/>
            <a:ext cx="566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009CFF"/>
                </a:solidFill>
                <a:hlinkClick r:id="rId5"/>
              </a:rPr>
              <a:t>Live data</a:t>
            </a:r>
            <a:r>
              <a:rPr lang="en-CA" sz="2000" dirty="0">
                <a:solidFill>
                  <a:srgbClr val="009CFF"/>
                </a:solidFill>
              </a:rPr>
              <a:t> at 50Hz, 2.54us per channel, ~1MB/s</a:t>
            </a:r>
          </a:p>
        </p:txBody>
      </p:sp>
    </p:spTree>
    <p:extLst>
      <p:ext uri="{BB962C8B-B14F-4D97-AF65-F5344CB8AC3E}">
        <p14:creationId xmlns:p14="http://schemas.microsoft.com/office/powerpoint/2010/main" val="7677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F54EB1-2CCE-E584-A50E-EEBFEB519A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13" y="1674383"/>
            <a:ext cx="5268912" cy="381943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61A86-3BF2-4397-8EC4-1DA0281DDB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1465" y="1567543"/>
            <a:ext cx="5268269" cy="4073093"/>
          </a:xfrm>
        </p:spPr>
        <p:txBody>
          <a:bodyPr anchor="ctr"/>
          <a:lstStyle/>
          <a:p>
            <a:r>
              <a:rPr lang="en-CA" sz="2400" dirty="0">
                <a:hlinkClick r:id="rId3"/>
              </a:rPr>
              <a:t>Live analysis</a:t>
            </a:r>
            <a:endParaRPr lang="en-CA" sz="2400" dirty="0"/>
          </a:p>
          <a:p>
            <a:r>
              <a:rPr lang="en-CA" sz="2400" dirty="0"/>
              <a:t>Pulse finding</a:t>
            </a:r>
          </a:p>
          <a:p>
            <a:r>
              <a:rPr lang="en-CA" sz="2400" dirty="0"/>
              <a:t>Application specific histograms (e.g., charge distribution)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1ADD3D-DB21-1D2B-6910-840C37FE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Advantages of custom DAQ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03B86-27C9-EB69-C830-3614B6F4BAB5}"/>
              </a:ext>
            </a:extLst>
          </p:cNvPr>
          <p:cNvSpPr txBox="1"/>
          <p:nvPr/>
        </p:nvSpPr>
        <p:spPr>
          <a:xfrm>
            <a:off x="388620" y="5493815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+</a:t>
            </a:r>
            <a:r>
              <a:rPr lang="en-CA" b="1" dirty="0" err="1"/>
              <a:t>ve</a:t>
            </a:r>
            <a:r>
              <a:rPr lang="en-CA" b="1" dirty="0"/>
              <a:t> ions on MCP</a:t>
            </a:r>
          </a:p>
          <a:p>
            <a:r>
              <a:rPr lang="en-CA" dirty="0">
                <a:solidFill>
                  <a:srgbClr val="0070C0"/>
                </a:solidFill>
              </a:rPr>
              <a:t>Baseline subtracted waveform</a:t>
            </a:r>
          </a:p>
          <a:p>
            <a:r>
              <a:rPr lang="en-CA" dirty="0"/>
              <a:t>Filtered (moving average) waveform (no noise)</a:t>
            </a:r>
          </a:p>
          <a:p>
            <a:r>
              <a:rPr lang="en-CA" dirty="0">
                <a:solidFill>
                  <a:srgbClr val="FF33CC"/>
                </a:solidFill>
              </a:rPr>
              <a:t>Pulse</a:t>
            </a:r>
          </a:p>
        </p:txBody>
      </p:sp>
    </p:spTree>
    <p:extLst>
      <p:ext uri="{BB962C8B-B14F-4D97-AF65-F5344CB8AC3E}">
        <p14:creationId xmlns:p14="http://schemas.microsoft.com/office/powerpoint/2010/main" val="202467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F873-1E98-74F8-163D-5C2D8F8C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Digitizer CAEN DT5730S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67269-40E9-DC68-25BC-28FF17CAC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8 channels</a:t>
            </a:r>
          </a:p>
          <a:p>
            <a:r>
              <a:rPr lang="en-CA" sz="2400" dirty="0"/>
              <a:t>500x10</a:t>
            </a:r>
            <a:r>
              <a:rPr lang="en-CA" sz="2400" baseline="30000" dirty="0"/>
              <a:t>6</a:t>
            </a:r>
            <a:r>
              <a:rPr lang="en-CA" sz="2400" dirty="0"/>
              <a:t> samples/s</a:t>
            </a:r>
          </a:p>
          <a:p>
            <a:r>
              <a:rPr lang="en-CA" sz="2400" dirty="0"/>
              <a:t>14 bit @ 2V</a:t>
            </a:r>
            <a:r>
              <a:rPr lang="en-CA" sz="2400" baseline="-25000" dirty="0"/>
              <a:t>pp </a:t>
            </a:r>
            <a:r>
              <a:rPr lang="en-CA" sz="2400" dirty="0"/>
              <a:t>→122 </a:t>
            </a:r>
            <a:r>
              <a:rPr lang="en-CA" sz="2400" dirty="0" err="1"/>
              <a:t>uV</a:t>
            </a:r>
            <a:r>
              <a:rPr lang="en-CA" sz="2400" dirty="0"/>
              <a:t> resolution</a:t>
            </a:r>
          </a:p>
          <a:p>
            <a:r>
              <a:rPr lang="en-CA" sz="2400" dirty="0"/>
              <a:t>250 MHz Bandwidth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9925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 dirty="0"/>
              <a:t>Follow us </a:t>
            </a:r>
            <a:r>
              <a:rPr lang="en-US" b="1" dirty="0"/>
              <a:t>@TRIUMFLab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 dirty="0"/>
              <a:t>www.triumf.ca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82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274</TotalTime>
  <Words>181</Words>
  <Application>Microsoft Office PowerPoint</Application>
  <PresentationFormat>Widescreen</PresentationFormat>
  <Paragraphs>38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Custom Design</vt:lpstr>
      <vt:lpstr>Source &amp; Decelerator re-commissioning at TRIUMF</vt:lpstr>
      <vt:lpstr>Commissioning DAQ – A proposal</vt:lpstr>
      <vt:lpstr>PowerPoint Presentation</vt:lpstr>
      <vt:lpstr>PowerPoint Presentation</vt:lpstr>
      <vt:lpstr>Advantages of custom DAQ</vt:lpstr>
      <vt:lpstr>Digitizer CAEN DT5730S</vt:lpstr>
      <vt:lpstr>Thank you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lastModifiedBy>Andrea Capra</cp:lastModifiedBy>
  <cp:revision>44</cp:revision>
  <dcterms:created xsi:type="dcterms:W3CDTF">2019-03-27T18:02:40Z</dcterms:created>
  <dcterms:modified xsi:type="dcterms:W3CDTF">2026-02-07T04:33:06Z</dcterms:modified>
</cp:coreProperties>
</file>