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66" r:id="rId1"/>
    <p:sldMasterId id="2147483825" r:id="rId2"/>
    <p:sldMasterId id="2147483839" r:id="rId3"/>
  </p:sldMasterIdLst>
  <p:notesMasterIdLst>
    <p:notesMasterId r:id="rId9"/>
  </p:notesMasterIdLst>
  <p:handoutMasterIdLst>
    <p:handoutMasterId r:id="rId10"/>
  </p:handoutMasterIdLst>
  <p:sldIdLst>
    <p:sldId id="277" r:id="rId4"/>
    <p:sldId id="436" r:id="rId5"/>
    <p:sldId id="448" r:id="rId6"/>
    <p:sldId id="449" r:id="rId7"/>
    <p:sldId id="3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E04A36-D9E3-AE88-387F-112A4E28818B}" name="Guest User" initials="GU" userId="S::urn:spo:anon#478a5845fc6f506df1b0b67a2551c7ddb362596b0159c2b29c08721fe22312eb::" providerId="AD"/>
  <p188:author id="{A5AACABB-A9FA-714B-D0EF-37EF51E27102}" name="Nicolas Massacret" initials="NM" userId="S::nmassacret@triumf.ca::2219d60b-8bc5-4cf2-9635-33112d81b5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Gibson" initials="CG" lastIdx="11" clrIdx="0">
    <p:extLst>
      <p:ext uri="{19B8F6BF-5375-455C-9EA6-DF929625EA0E}">
        <p15:presenceInfo xmlns:p15="http://schemas.microsoft.com/office/powerpoint/2012/main" userId="S::cgibson@triumf.ca::32998e08-86fe-4730-b0d2-bfe4d78fe423" providerId="AD"/>
      </p:ext>
    </p:extLst>
  </p:cmAuthor>
  <p:cmAuthor id="2" name="Cam Marshall" initials="CM" lastIdx="1" clrIdx="1">
    <p:extLst>
      <p:ext uri="{19B8F6BF-5375-455C-9EA6-DF929625EA0E}">
        <p15:presenceInfo xmlns:p15="http://schemas.microsoft.com/office/powerpoint/2012/main" userId="S::cammarsh@triumf.ca::c7ef455f-0be7-4e28-b48f-3952dcb310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FF"/>
    <a:srgbClr val="00A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D2F47-9205-4CC7-BEB6-E2310F23B7C3}" v="51" dt="2026-02-09T18:44:25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" userId="2219d60b-8bc5-4cf2-9635-33112d81b581" providerId="ADAL" clId="{ECC4A18E-F4BB-46B5-9D10-67FF750CD62F}"/>
    <pc:docChg chg="custSel modSld sldOrd">
      <pc:chgData name="Nicolas" userId="2219d60b-8bc5-4cf2-9635-33112d81b581" providerId="ADAL" clId="{ECC4A18E-F4BB-46B5-9D10-67FF750CD62F}" dt="2024-08-07T05:06:27.442" v="96" actId="20577"/>
      <pc:docMkLst>
        <pc:docMk/>
      </pc:docMkLst>
      <pc:sldChg chg="ord">
        <pc:chgData name="Nicolas" userId="2219d60b-8bc5-4cf2-9635-33112d81b581" providerId="ADAL" clId="{ECC4A18E-F4BB-46B5-9D10-67FF750CD62F}" dt="2024-08-07T04:57:20.281" v="63"/>
        <pc:sldMkLst>
          <pc:docMk/>
          <pc:sldMk cId="2332279070" sldId="435"/>
        </pc:sldMkLst>
      </pc:sldChg>
      <pc:sldChg chg="modSp mod">
        <pc:chgData name="Nicolas" userId="2219d60b-8bc5-4cf2-9635-33112d81b581" providerId="ADAL" clId="{ECC4A18E-F4BB-46B5-9D10-67FF750CD62F}" dt="2024-08-07T04:49:16.164" v="61" actId="20577"/>
        <pc:sldMkLst>
          <pc:docMk/>
          <pc:sldMk cId="2307464997" sldId="437"/>
        </pc:sldMkLst>
      </pc:sldChg>
      <pc:sldChg chg="modSp mod">
        <pc:chgData name="Nicolas" userId="2219d60b-8bc5-4cf2-9635-33112d81b581" providerId="ADAL" clId="{ECC4A18E-F4BB-46B5-9D10-67FF750CD62F}" dt="2024-08-07T04:43:25.119" v="42" actId="20577"/>
        <pc:sldMkLst>
          <pc:docMk/>
          <pc:sldMk cId="1191204140" sldId="438"/>
        </pc:sldMkLst>
      </pc:sldChg>
      <pc:sldChg chg="modSp mod">
        <pc:chgData name="Nicolas" userId="2219d60b-8bc5-4cf2-9635-33112d81b581" providerId="ADAL" clId="{ECC4A18E-F4BB-46B5-9D10-67FF750CD62F}" dt="2024-08-07T04:44:04.047" v="51" actId="20577"/>
        <pc:sldMkLst>
          <pc:docMk/>
          <pc:sldMk cId="585847935" sldId="439"/>
        </pc:sldMkLst>
      </pc:sldChg>
      <pc:sldChg chg="modSp mod">
        <pc:chgData name="Nicolas" userId="2219d60b-8bc5-4cf2-9635-33112d81b581" providerId="ADAL" clId="{ECC4A18E-F4BB-46B5-9D10-67FF750CD62F}" dt="2024-08-07T05:01:51.701" v="88" actId="20577"/>
        <pc:sldMkLst>
          <pc:docMk/>
          <pc:sldMk cId="621875304" sldId="443"/>
        </pc:sldMkLst>
      </pc:sldChg>
      <pc:sldChg chg="modSp">
        <pc:chgData name="Nicolas" userId="2219d60b-8bc5-4cf2-9635-33112d81b581" providerId="ADAL" clId="{ECC4A18E-F4BB-46B5-9D10-67FF750CD62F}" dt="2024-08-07T04:59:26.649" v="66" actId="20577"/>
        <pc:sldMkLst>
          <pc:docMk/>
          <pc:sldMk cId="3056194587" sldId="444"/>
        </pc:sldMkLst>
      </pc:sldChg>
      <pc:sldChg chg="modSp mod">
        <pc:chgData name="Nicolas" userId="2219d60b-8bc5-4cf2-9635-33112d81b581" providerId="ADAL" clId="{ECC4A18E-F4BB-46B5-9D10-67FF750CD62F}" dt="2024-08-07T05:06:27.442" v="96" actId="20577"/>
        <pc:sldMkLst>
          <pc:docMk/>
          <pc:sldMk cId="129346470" sldId="445"/>
        </pc:sldMkLst>
      </pc:sldChg>
    </pc:docChg>
  </pc:docChgLst>
  <pc:docChgLst>
    <pc:chgData name="Nicolas Massacret" userId="2219d60b-8bc5-4cf2-9635-33112d81b581" providerId="ADAL" clId="{4BC21E78-B6C8-4A56-8681-A3A804369934}"/>
    <pc:docChg chg="undo custSel addSld delSld modSld sldOrd">
      <pc:chgData name="Nicolas Massacret" userId="2219d60b-8bc5-4cf2-9635-33112d81b581" providerId="ADAL" clId="{4BC21E78-B6C8-4A56-8681-A3A804369934}" dt="2025-03-12T00:09:35.953" v="3675" actId="20577"/>
      <pc:docMkLst>
        <pc:docMk/>
      </pc:docMkLst>
      <pc:sldChg chg="modSp mod">
        <pc:chgData name="Nicolas Massacret" userId="2219d60b-8bc5-4cf2-9635-33112d81b581" providerId="ADAL" clId="{4BC21E78-B6C8-4A56-8681-A3A804369934}" dt="2025-03-12T00:09:35.953" v="3675" actId="20577"/>
        <pc:sldMkLst>
          <pc:docMk/>
          <pc:sldMk cId="242708350" sldId="277"/>
        </pc:sldMkLst>
      </pc:sldChg>
      <pc:sldChg chg="addSp delSp modSp mod ord">
        <pc:chgData name="Nicolas Massacret" userId="2219d60b-8bc5-4cf2-9635-33112d81b581" providerId="ADAL" clId="{4BC21E78-B6C8-4A56-8681-A3A804369934}" dt="2025-03-11T20:14:50.192" v="3572" actId="1076"/>
        <pc:sldMkLst>
          <pc:docMk/>
          <pc:sldMk cId="812359813" sldId="302"/>
        </pc:sldMkLst>
      </pc:sldChg>
      <pc:sldChg chg="del">
        <pc:chgData name="Nicolas Massacret" userId="2219d60b-8bc5-4cf2-9635-33112d81b581" providerId="ADAL" clId="{4BC21E78-B6C8-4A56-8681-A3A804369934}" dt="2025-03-11T20:15:14.725" v="3574" actId="47"/>
        <pc:sldMkLst>
          <pc:docMk/>
          <pc:sldMk cId="2332279070" sldId="435"/>
        </pc:sldMkLst>
      </pc:sldChg>
      <pc:sldChg chg="addSp modSp mod">
        <pc:chgData name="Nicolas Massacret" userId="2219d60b-8bc5-4cf2-9635-33112d81b581" providerId="ADAL" clId="{4BC21E78-B6C8-4A56-8681-A3A804369934}" dt="2025-03-11T20:20:16.604" v="3659" actId="113"/>
        <pc:sldMkLst>
          <pc:docMk/>
          <pc:sldMk cId="2307464997" sldId="437"/>
        </pc:sldMkLst>
      </pc:sldChg>
      <pc:sldChg chg="addSp delSp modSp mod">
        <pc:chgData name="Nicolas Massacret" userId="2219d60b-8bc5-4cf2-9635-33112d81b581" providerId="ADAL" clId="{4BC21E78-B6C8-4A56-8681-A3A804369934}" dt="2025-03-11T19:58:05.339" v="3033" actId="20577"/>
        <pc:sldMkLst>
          <pc:docMk/>
          <pc:sldMk cId="1191204140" sldId="438"/>
        </pc:sldMkLst>
      </pc:sldChg>
      <pc:sldChg chg="del">
        <pc:chgData name="Nicolas Massacret" userId="2219d60b-8bc5-4cf2-9635-33112d81b581" providerId="ADAL" clId="{4BC21E78-B6C8-4A56-8681-A3A804369934}" dt="2025-03-11T20:15:44.851" v="3577" actId="47"/>
        <pc:sldMkLst>
          <pc:docMk/>
          <pc:sldMk cId="3131368581" sldId="440"/>
        </pc:sldMkLst>
      </pc:sldChg>
      <pc:sldChg chg="del">
        <pc:chgData name="Nicolas Massacret" userId="2219d60b-8bc5-4cf2-9635-33112d81b581" providerId="ADAL" clId="{4BC21E78-B6C8-4A56-8681-A3A804369934}" dt="2025-03-11T20:15:11.072" v="3573" actId="47"/>
        <pc:sldMkLst>
          <pc:docMk/>
          <pc:sldMk cId="3612173389" sldId="441"/>
        </pc:sldMkLst>
      </pc:sldChg>
      <pc:sldChg chg="del">
        <pc:chgData name="Nicolas Massacret" userId="2219d60b-8bc5-4cf2-9635-33112d81b581" providerId="ADAL" clId="{4BC21E78-B6C8-4A56-8681-A3A804369934}" dt="2025-03-11T20:15:33.400" v="3576" actId="47"/>
        <pc:sldMkLst>
          <pc:docMk/>
          <pc:sldMk cId="895094679" sldId="442"/>
        </pc:sldMkLst>
      </pc:sldChg>
      <pc:sldChg chg="del">
        <pc:chgData name="Nicolas Massacret" userId="2219d60b-8bc5-4cf2-9635-33112d81b581" providerId="ADAL" clId="{4BC21E78-B6C8-4A56-8681-A3A804369934}" dt="2025-03-11T20:15:27.682" v="3575" actId="47"/>
        <pc:sldMkLst>
          <pc:docMk/>
          <pc:sldMk cId="129346470" sldId="445"/>
        </pc:sldMkLst>
      </pc:sldChg>
      <pc:sldChg chg="addSp delSp modSp new mod ord">
        <pc:chgData name="Nicolas Massacret" userId="2219d60b-8bc5-4cf2-9635-33112d81b581" providerId="ADAL" clId="{4BC21E78-B6C8-4A56-8681-A3A804369934}" dt="2025-03-11T19:19:59.913" v="2294" actId="20577"/>
        <pc:sldMkLst>
          <pc:docMk/>
          <pc:sldMk cId="3668938084" sldId="446"/>
        </pc:sldMkLst>
      </pc:sldChg>
      <pc:sldChg chg="addSp delSp modSp new mod ord">
        <pc:chgData name="Nicolas Massacret" userId="2219d60b-8bc5-4cf2-9635-33112d81b581" providerId="ADAL" clId="{4BC21E78-B6C8-4A56-8681-A3A804369934}" dt="2025-03-11T19:21:03.683" v="2300" actId="1076"/>
        <pc:sldMkLst>
          <pc:docMk/>
          <pc:sldMk cId="72575660" sldId="447"/>
        </pc:sldMkLst>
      </pc:sldChg>
      <pc:sldChg chg="addSp delSp modSp new mod">
        <pc:chgData name="Nicolas Massacret" userId="2219d60b-8bc5-4cf2-9635-33112d81b581" providerId="ADAL" clId="{4BC21E78-B6C8-4A56-8681-A3A804369934}" dt="2025-03-11T18:30:37.872" v="1084" actId="20577"/>
        <pc:sldMkLst>
          <pc:docMk/>
          <pc:sldMk cId="2053191623" sldId="448"/>
        </pc:sldMkLst>
      </pc:sldChg>
      <pc:sldChg chg="delSp new del mod ord">
        <pc:chgData name="Nicolas Massacret" userId="2219d60b-8bc5-4cf2-9635-33112d81b581" providerId="ADAL" clId="{4BC21E78-B6C8-4A56-8681-A3A804369934}" dt="2025-03-11T17:25:57.529" v="133" actId="47"/>
        <pc:sldMkLst>
          <pc:docMk/>
          <pc:sldMk cId="2078732768" sldId="448"/>
        </pc:sldMkLst>
      </pc:sldChg>
      <pc:sldChg chg="addSp delSp modSp new mod">
        <pc:chgData name="Nicolas Massacret" userId="2219d60b-8bc5-4cf2-9635-33112d81b581" providerId="ADAL" clId="{4BC21E78-B6C8-4A56-8681-A3A804369934}" dt="2025-03-11T20:26:04.358" v="3660" actId="1076"/>
        <pc:sldMkLst>
          <pc:docMk/>
          <pc:sldMk cId="430460350" sldId="449"/>
        </pc:sldMkLst>
      </pc:sldChg>
      <pc:sldChg chg="addSp delSp modSp new mod">
        <pc:chgData name="Nicolas Massacret" userId="2219d60b-8bc5-4cf2-9635-33112d81b581" providerId="ADAL" clId="{4BC21E78-B6C8-4A56-8681-A3A804369934}" dt="2025-03-11T19:18:12.211" v="2279" actId="1076"/>
        <pc:sldMkLst>
          <pc:docMk/>
          <pc:sldMk cId="1057932764" sldId="450"/>
        </pc:sldMkLst>
      </pc:sldChg>
      <pc:sldChg chg="addSp delSp modSp new mod">
        <pc:chgData name="Nicolas Massacret" userId="2219d60b-8bc5-4cf2-9635-33112d81b581" providerId="ADAL" clId="{4BC21E78-B6C8-4A56-8681-A3A804369934}" dt="2025-03-11T19:34:18.695" v="2455"/>
        <pc:sldMkLst>
          <pc:docMk/>
          <pc:sldMk cId="992807501" sldId="451"/>
        </pc:sldMkLst>
      </pc:sldChg>
      <pc:sldChg chg="addSp delSp modSp new mod">
        <pc:chgData name="Nicolas Massacret" userId="2219d60b-8bc5-4cf2-9635-33112d81b581" providerId="ADAL" clId="{4BC21E78-B6C8-4A56-8681-A3A804369934}" dt="2025-03-11T19:58:57.500" v="3038" actId="20577"/>
        <pc:sldMkLst>
          <pc:docMk/>
          <pc:sldMk cId="548854837" sldId="452"/>
        </pc:sldMkLst>
      </pc:sldChg>
      <pc:sldChg chg="addSp delSp modSp new mod">
        <pc:chgData name="Nicolas Massacret" userId="2219d60b-8bc5-4cf2-9635-33112d81b581" providerId="ADAL" clId="{4BC21E78-B6C8-4A56-8681-A3A804369934}" dt="2025-03-11T20:10:41.483" v="3559" actId="20577"/>
        <pc:sldMkLst>
          <pc:docMk/>
          <pc:sldMk cId="2328144937" sldId="453"/>
        </pc:sldMkLst>
      </pc:sldChg>
    </pc:docChg>
  </pc:docChgLst>
  <pc:docChgLst>
    <pc:chgData name="Nicolas Massacret" userId="2219d60b-8bc5-4cf2-9635-33112d81b581" providerId="ADAL" clId="{ECC4A18E-F4BB-46B5-9D10-67FF750CD62F}"/>
    <pc:docChg chg="undo custSel addSld delSld modSld sldOrd">
      <pc:chgData name="Nicolas Massacret" userId="2219d60b-8bc5-4cf2-9635-33112d81b581" providerId="ADAL" clId="{ECC4A18E-F4BB-46B5-9D10-67FF750CD62F}" dt="2024-08-07T03:19:22.930" v="4654" actId="20577"/>
      <pc:docMkLst>
        <pc:docMk/>
      </pc:docMkLst>
      <pc:sldChg chg="modSp mod">
        <pc:chgData name="Nicolas Massacret" userId="2219d60b-8bc5-4cf2-9635-33112d81b581" providerId="ADAL" clId="{ECC4A18E-F4BB-46B5-9D10-67FF750CD62F}" dt="2024-08-06T21:47:44.191" v="34" actId="20577"/>
        <pc:sldMkLst>
          <pc:docMk/>
          <pc:sldMk cId="242708350" sldId="27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1472620" sldId="366"/>
        </pc:sldMkLst>
      </pc:sldChg>
      <pc:sldChg chg="del">
        <pc:chgData name="Nicolas Massacret" userId="2219d60b-8bc5-4cf2-9635-33112d81b581" providerId="ADAL" clId="{ECC4A18E-F4BB-46B5-9D10-67FF750CD62F}" dt="2024-08-06T21:47:53.547" v="35" actId="47"/>
        <pc:sldMkLst>
          <pc:docMk/>
          <pc:sldMk cId="2456172368" sldId="36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942756653" sldId="37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266831630" sldId="39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730469964" sldId="39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787074127" sldId="400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462321049" sldId="40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502038820" sldId="402"/>
        </pc:sldMkLst>
      </pc:sldChg>
      <pc:sldChg chg="delSp del mod">
        <pc:chgData name="Nicolas Massacret" userId="2219d60b-8bc5-4cf2-9635-33112d81b581" providerId="ADAL" clId="{ECC4A18E-F4BB-46B5-9D10-67FF750CD62F}" dt="2024-08-06T22:15:55.349" v="793" actId="47"/>
        <pc:sldMkLst>
          <pc:docMk/>
          <pc:sldMk cId="3000866899" sldId="410"/>
        </pc:sldMkLst>
      </pc:sldChg>
      <pc:sldChg chg="modSp del mod">
        <pc:chgData name="Nicolas Massacret" userId="2219d60b-8bc5-4cf2-9635-33112d81b581" providerId="ADAL" clId="{ECC4A18E-F4BB-46B5-9D10-67FF750CD62F}" dt="2024-08-06T22:15:48.383" v="792" actId="47"/>
        <pc:sldMkLst>
          <pc:docMk/>
          <pc:sldMk cId="1341433867" sldId="41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82456193" sldId="412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01995569" sldId="41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91002698" sldId="414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007294238" sldId="415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883497723" sldId="416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913581078" sldId="41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92521097" sldId="418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128057024" sldId="41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1268575046" sldId="420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880970068" sldId="421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513783832" sldId="422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759044592" sldId="423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537053965" sldId="424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311372461" sldId="425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65697910" sldId="427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643919169" sldId="428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242945790" sldId="429"/>
        </pc:sldMkLst>
      </pc:sldChg>
      <pc:sldChg chg="del">
        <pc:chgData name="Nicolas Massacret" userId="2219d60b-8bc5-4cf2-9635-33112d81b581" providerId="ADAL" clId="{ECC4A18E-F4BB-46B5-9D10-67FF750CD62F}" dt="2024-08-07T03:14:52.768" v="4572" actId="47"/>
        <pc:sldMkLst>
          <pc:docMk/>
          <pc:sldMk cId="3155849125" sldId="430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1298875172" sldId="431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3939160783" sldId="432"/>
        </pc:sldMkLst>
      </pc:sldChg>
      <pc:sldChg chg="del">
        <pc:chgData name="Nicolas Massacret" userId="2219d60b-8bc5-4cf2-9635-33112d81b581" providerId="ADAL" clId="{ECC4A18E-F4BB-46B5-9D10-67FF750CD62F}" dt="2024-08-07T03:15:09.304" v="4574" actId="47"/>
        <pc:sldMkLst>
          <pc:docMk/>
          <pc:sldMk cId="2498895059" sldId="433"/>
        </pc:sldMkLst>
      </pc:sldChg>
      <pc:sldChg chg="del">
        <pc:chgData name="Nicolas Massacret" userId="2219d60b-8bc5-4cf2-9635-33112d81b581" providerId="ADAL" clId="{ECC4A18E-F4BB-46B5-9D10-67FF750CD62F}" dt="2024-08-07T03:15:04.983" v="4573" actId="47"/>
        <pc:sldMkLst>
          <pc:docMk/>
          <pc:sldMk cId="2171581626" sldId="434"/>
        </pc:sldMkLst>
      </pc:sldChg>
      <pc:sldChg chg="addSp modSp mod ord">
        <pc:chgData name="Nicolas Massacret" userId="2219d60b-8bc5-4cf2-9635-33112d81b581" providerId="ADAL" clId="{ECC4A18E-F4BB-46B5-9D10-67FF750CD62F}" dt="2024-08-07T03:19:22.930" v="4654" actId="20577"/>
        <pc:sldMkLst>
          <pc:docMk/>
          <pc:sldMk cId="2332279070" sldId="435"/>
        </pc:sldMkLst>
      </pc:sldChg>
      <pc:sldChg chg="addSp delSp modSp new mod modClrScheme chgLayout">
        <pc:chgData name="Nicolas Massacret" userId="2219d60b-8bc5-4cf2-9635-33112d81b581" providerId="ADAL" clId="{ECC4A18E-F4BB-46B5-9D10-67FF750CD62F}" dt="2024-08-06T22:22:53.643" v="812" actId="20577"/>
        <pc:sldMkLst>
          <pc:docMk/>
          <pc:sldMk cId="1591582318" sldId="436"/>
        </pc:sldMkLst>
      </pc:sldChg>
      <pc:sldChg chg="addSp delSp modSp new mod">
        <pc:chgData name="Nicolas Massacret" userId="2219d60b-8bc5-4cf2-9635-33112d81b581" providerId="ADAL" clId="{ECC4A18E-F4BB-46B5-9D10-67FF750CD62F}" dt="2024-08-07T01:15:37.274" v="2989" actId="113"/>
        <pc:sldMkLst>
          <pc:docMk/>
          <pc:sldMk cId="2307464997" sldId="437"/>
        </pc:sldMkLst>
      </pc:sldChg>
      <pc:sldChg chg="addSp delSp modSp new mod">
        <pc:chgData name="Nicolas Massacret" userId="2219d60b-8bc5-4cf2-9635-33112d81b581" providerId="ADAL" clId="{ECC4A18E-F4BB-46B5-9D10-67FF750CD62F}" dt="2024-08-07T01:53:00.394" v="3610" actId="1038"/>
        <pc:sldMkLst>
          <pc:docMk/>
          <pc:sldMk cId="1191204140" sldId="438"/>
        </pc:sldMkLst>
      </pc:sldChg>
      <pc:sldChg chg="addSp delSp modSp new mod">
        <pc:chgData name="Nicolas Massacret" userId="2219d60b-8bc5-4cf2-9635-33112d81b581" providerId="ADAL" clId="{ECC4A18E-F4BB-46B5-9D10-67FF750CD62F}" dt="2024-08-07T02:03:15.189" v="3848" actId="21"/>
        <pc:sldMkLst>
          <pc:docMk/>
          <pc:sldMk cId="585847935" sldId="439"/>
        </pc:sldMkLst>
      </pc:sldChg>
      <pc:sldChg chg="addSp delSp modSp new del mod">
        <pc:chgData name="Nicolas Massacret" userId="2219d60b-8bc5-4cf2-9635-33112d81b581" providerId="ADAL" clId="{ECC4A18E-F4BB-46B5-9D10-67FF750CD62F}" dt="2024-08-07T01:04:41.020" v="2923" actId="47"/>
        <pc:sldMkLst>
          <pc:docMk/>
          <pc:sldMk cId="1960579315" sldId="440"/>
        </pc:sldMkLst>
      </pc:sldChg>
      <pc:sldChg chg="add del">
        <pc:chgData name="Nicolas Massacret" userId="2219d60b-8bc5-4cf2-9635-33112d81b581" providerId="ADAL" clId="{ECC4A18E-F4BB-46B5-9D10-67FF750CD62F}" dt="2024-08-07T00:23:26.780" v="1842"/>
        <pc:sldMkLst>
          <pc:docMk/>
          <pc:sldMk cId="2732923890" sldId="440"/>
        </pc:sldMkLst>
      </pc:sldChg>
      <pc:sldChg chg="addSp delSp modSp new mod">
        <pc:chgData name="Nicolas Massacret" userId="2219d60b-8bc5-4cf2-9635-33112d81b581" providerId="ADAL" clId="{ECC4A18E-F4BB-46B5-9D10-67FF750CD62F}" dt="2024-08-07T02:20:13.120" v="4169" actId="478"/>
        <pc:sldMkLst>
          <pc:docMk/>
          <pc:sldMk cId="3131368581" sldId="440"/>
        </pc:sldMkLst>
      </pc:sldChg>
      <pc:sldChg chg="addSp delSp modSp add mod">
        <pc:chgData name="Nicolas Massacret" userId="2219d60b-8bc5-4cf2-9635-33112d81b581" providerId="ADAL" clId="{ECC4A18E-F4BB-46B5-9D10-67FF750CD62F}" dt="2024-08-07T02:21:01.076" v="4184" actId="20577"/>
        <pc:sldMkLst>
          <pc:docMk/>
          <pc:sldMk cId="3612173389" sldId="441"/>
        </pc:sldMkLst>
      </pc:sldChg>
      <pc:sldChg chg="addSp delSp modSp new mod">
        <pc:chgData name="Nicolas Massacret" userId="2219d60b-8bc5-4cf2-9635-33112d81b581" providerId="ADAL" clId="{ECC4A18E-F4BB-46B5-9D10-67FF750CD62F}" dt="2024-08-07T02:04:43.373" v="3856" actId="478"/>
        <pc:sldMkLst>
          <pc:docMk/>
          <pc:sldMk cId="895094679" sldId="442"/>
        </pc:sldMkLst>
      </pc:sldChg>
      <pc:sldChg chg="addSp delSp modSp new mod">
        <pc:chgData name="Nicolas Massacret" userId="2219d60b-8bc5-4cf2-9635-33112d81b581" providerId="ADAL" clId="{ECC4A18E-F4BB-46B5-9D10-67FF750CD62F}" dt="2024-08-07T02:18:33.451" v="4168" actId="1076"/>
        <pc:sldMkLst>
          <pc:docMk/>
          <pc:sldMk cId="621875304" sldId="443"/>
        </pc:sldMkLst>
      </pc:sldChg>
      <pc:sldChg chg="new del">
        <pc:chgData name="Nicolas Massacret" userId="2219d60b-8bc5-4cf2-9635-33112d81b581" providerId="ADAL" clId="{ECC4A18E-F4BB-46B5-9D10-67FF750CD62F}" dt="2024-08-07T02:02:23.687" v="3841" actId="680"/>
        <pc:sldMkLst>
          <pc:docMk/>
          <pc:sldMk cId="4195482810" sldId="443"/>
        </pc:sldMkLst>
      </pc:sldChg>
      <pc:sldChg chg="addSp delSp modSp add mod">
        <pc:chgData name="Nicolas Massacret" userId="2219d60b-8bc5-4cf2-9635-33112d81b581" providerId="ADAL" clId="{ECC4A18E-F4BB-46B5-9D10-67FF750CD62F}" dt="2024-08-07T02:11:32.083" v="3913" actId="1076"/>
        <pc:sldMkLst>
          <pc:docMk/>
          <pc:sldMk cId="3056194587" sldId="444"/>
        </pc:sldMkLst>
      </pc:sldChg>
      <pc:sldChg chg="addSp delSp modSp new mod">
        <pc:chgData name="Nicolas Massacret" userId="2219d60b-8bc5-4cf2-9635-33112d81b581" providerId="ADAL" clId="{ECC4A18E-F4BB-46B5-9D10-67FF750CD62F}" dt="2024-08-07T03:14:20.216" v="4571" actId="313"/>
        <pc:sldMkLst>
          <pc:docMk/>
          <pc:sldMk cId="129346470" sldId="445"/>
        </pc:sldMkLst>
      </pc:sldChg>
      <pc:sldMasterChg chg="delSldLayout">
        <pc:chgData name="Nicolas Massacret" userId="2219d60b-8bc5-4cf2-9635-33112d81b581" providerId="ADAL" clId="{ECC4A18E-F4BB-46B5-9D10-67FF750CD62F}" dt="2024-08-07T03:14:52.768" v="4572" actId="47"/>
        <pc:sldMasterMkLst>
          <pc:docMk/>
          <pc:sldMasterMk cId="2171172898" sldId="2147483825"/>
        </pc:sldMasterMkLst>
        <pc:sldLayoutChg chg="del">
          <pc:chgData name="Nicolas Massacret" userId="2219d60b-8bc5-4cf2-9635-33112d81b581" providerId="ADAL" clId="{ECC4A18E-F4BB-46B5-9D10-67FF750CD62F}" dt="2024-08-07T03:14:52.768" v="4572" actId="47"/>
          <pc:sldLayoutMkLst>
            <pc:docMk/>
            <pc:sldMasterMk cId="2171172898" sldId="2147483825"/>
            <pc:sldLayoutMk cId="666632065" sldId="2147483837"/>
          </pc:sldLayoutMkLst>
        </pc:sldLayoutChg>
      </pc:sldMasterChg>
    </pc:docChg>
  </pc:docChgLst>
  <pc:docChgLst>
    <pc:chgData name="Nicolas Massacret" userId="2219d60b-8bc5-4cf2-9635-33112d81b581" providerId="ADAL" clId="{4AAFA6AC-48BB-4985-9728-3F0B21D6F7EF}"/>
    <pc:docChg chg="undo custSel addSld delSld modSld modMainMaster">
      <pc:chgData name="Nicolas Massacret" userId="2219d60b-8bc5-4cf2-9635-33112d81b581" providerId="ADAL" clId="{4AAFA6AC-48BB-4985-9728-3F0B21D6F7EF}" dt="2026-02-09T18:47:32.922" v="4417" actId="115"/>
      <pc:docMkLst>
        <pc:docMk/>
      </pc:docMkLst>
      <pc:sldChg chg="modSp mod">
        <pc:chgData name="Nicolas Massacret" userId="2219d60b-8bc5-4cf2-9635-33112d81b581" providerId="ADAL" clId="{4AAFA6AC-48BB-4985-9728-3F0B21D6F7EF}" dt="2026-02-07T02:42:24.222" v="4190" actId="20577"/>
        <pc:sldMkLst>
          <pc:docMk/>
          <pc:sldMk cId="242708350" sldId="277"/>
        </pc:sldMkLst>
        <pc:spChg chg="mod">
          <ac:chgData name="Nicolas Massacret" userId="2219d60b-8bc5-4cf2-9635-33112d81b581" providerId="ADAL" clId="{4AAFA6AC-48BB-4985-9728-3F0B21D6F7EF}" dt="2026-02-06T22:58:42.048" v="2268" actId="27636"/>
          <ac:spMkLst>
            <pc:docMk/>
            <pc:sldMk cId="242708350" sldId="277"/>
            <ac:spMk id="2" creationId="{00000000-0000-0000-0000-000000000000}"/>
          </ac:spMkLst>
        </pc:spChg>
        <pc:spChg chg="mod">
          <ac:chgData name="Nicolas Massacret" userId="2219d60b-8bc5-4cf2-9635-33112d81b581" providerId="ADAL" clId="{4AAFA6AC-48BB-4985-9728-3F0B21D6F7EF}" dt="2026-02-07T02:42:24.222" v="4190" actId="20577"/>
          <ac:spMkLst>
            <pc:docMk/>
            <pc:sldMk cId="242708350" sldId="277"/>
            <ac:spMk id="3" creationId="{00000000-0000-0000-0000-000000000000}"/>
          </ac:spMkLst>
        </pc:spChg>
        <pc:spChg chg="mod">
          <ac:chgData name="Nicolas Massacret" userId="2219d60b-8bc5-4cf2-9635-33112d81b581" providerId="ADAL" clId="{4AAFA6AC-48BB-4985-9728-3F0B21D6F7EF}" dt="2026-02-06T18:18:35.871" v="60" actId="20577"/>
          <ac:spMkLst>
            <pc:docMk/>
            <pc:sldMk cId="242708350" sldId="277"/>
            <ac:spMk id="5" creationId="{3F8BBAC6-3E04-A029-E0A0-16EEB19227E9}"/>
          </ac:spMkLst>
        </pc:spChg>
      </pc:sldChg>
      <pc:sldChg chg="delSp mod">
        <pc:chgData name="Nicolas Massacret" userId="2219d60b-8bc5-4cf2-9635-33112d81b581" providerId="ADAL" clId="{4AAFA6AC-48BB-4985-9728-3F0B21D6F7EF}" dt="2026-02-06T19:35:40.520" v="2107" actId="478"/>
        <pc:sldMkLst>
          <pc:docMk/>
          <pc:sldMk cId="812359813" sldId="302"/>
        </pc:sldMkLst>
      </pc:sldChg>
      <pc:sldChg chg="addSp delSp modSp mod">
        <pc:chgData name="Nicolas Massacret" userId="2219d60b-8bc5-4cf2-9635-33112d81b581" providerId="ADAL" clId="{4AAFA6AC-48BB-4985-9728-3F0B21D6F7EF}" dt="2026-02-09T18:44:30.589" v="4403" actId="1076"/>
        <pc:sldMkLst>
          <pc:docMk/>
          <pc:sldMk cId="1591582318" sldId="436"/>
        </pc:sldMkLst>
        <pc:spChg chg="add mod">
          <ac:chgData name="Nicolas Massacret" userId="2219d60b-8bc5-4cf2-9635-33112d81b581" providerId="ADAL" clId="{4AAFA6AC-48BB-4985-9728-3F0B21D6F7EF}" dt="2026-02-06T23:30:39.222" v="2522" actId="1076"/>
          <ac:spMkLst>
            <pc:docMk/>
            <pc:sldMk cId="1591582318" sldId="436"/>
            <ac:spMk id="2" creationId="{736A7EAA-09AC-D481-69CE-BAA65B4EF90B}"/>
          </ac:spMkLst>
        </pc:spChg>
        <pc:spChg chg="add mod">
          <ac:chgData name="Nicolas Massacret" userId="2219d60b-8bc5-4cf2-9635-33112d81b581" providerId="ADAL" clId="{4AAFA6AC-48BB-4985-9728-3F0B21D6F7EF}" dt="2026-02-06T23:30:39.222" v="2522" actId="1076"/>
          <ac:spMkLst>
            <pc:docMk/>
            <pc:sldMk cId="1591582318" sldId="436"/>
            <ac:spMk id="3" creationId="{2E6DF911-235E-328B-497C-681EF979FFCD}"/>
          </ac:spMkLst>
        </pc:spChg>
        <pc:spChg chg="mod">
          <ac:chgData name="Nicolas Massacret" userId="2219d60b-8bc5-4cf2-9635-33112d81b581" providerId="ADAL" clId="{4AAFA6AC-48BB-4985-9728-3F0B21D6F7EF}" dt="2026-02-06T18:46:30.947" v="1155" actId="1036"/>
          <ac:spMkLst>
            <pc:docMk/>
            <pc:sldMk cId="1591582318" sldId="436"/>
            <ac:spMk id="4" creationId="{5BE2C8E0-1269-87B7-BA0E-82BFC0BCD450}"/>
          </ac:spMkLst>
        </pc:spChg>
        <pc:spChg chg="add del mod">
          <ac:chgData name="Nicolas Massacret" userId="2219d60b-8bc5-4cf2-9635-33112d81b581" providerId="ADAL" clId="{4AAFA6AC-48BB-4985-9728-3F0B21D6F7EF}" dt="2026-02-06T23:04:11.838" v="2311" actId="20577"/>
          <ac:spMkLst>
            <pc:docMk/>
            <pc:sldMk cId="1591582318" sldId="436"/>
            <ac:spMk id="5" creationId="{FB6C305A-6CA5-F1A2-DD7B-2269796A0FED}"/>
          </ac:spMkLst>
        </pc:spChg>
        <pc:spChg chg="add mod">
          <ac:chgData name="Nicolas Massacret" userId="2219d60b-8bc5-4cf2-9635-33112d81b581" providerId="ADAL" clId="{4AAFA6AC-48BB-4985-9728-3F0B21D6F7EF}" dt="2026-02-06T23:30:39.222" v="2522" actId="1076"/>
          <ac:spMkLst>
            <pc:docMk/>
            <pc:sldMk cId="1591582318" sldId="436"/>
            <ac:spMk id="6" creationId="{9344733C-CEAB-1123-CC14-E47073EB873D}"/>
          </ac:spMkLst>
        </pc:spChg>
        <pc:spChg chg="add mod">
          <ac:chgData name="Nicolas Massacret" userId="2219d60b-8bc5-4cf2-9635-33112d81b581" providerId="ADAL" clId="{4AAFA6AC-48BB-4985-9728-3F0B21D6F7EF}" dt="2026-02-07T02:35:45.767" v="4140" actId="13822"/>
          <ac:spMkLst>
            <pc:docMk/>
            <pc:sldMk cId="1591582318" sldId="436"/>
            <ac:spMk id="7" creationId="{417173F9-DD7F-9B2A-2547-155911FF571E}"/>
          </ac:spMkLst>
        </pc:spChg>
        <pc:spChg chg="add mod">
          <ac:chgData name="Nicolas Massacret" userId="2219d60b-8bc5-4cf2-9635-33112d81b581" providerId="ADAL" clId="{4AAFA6AC-48BB-4985-9728-3F0B21D6F7EF}" dt="2026-02-07T00:48:44.266" v="2841" actId="1076"/>
          <ac:spMkLst>
            <pc:docMk/>
            <pc:sldMk cId="1591582318" sldId="436"/>
            <ac:spMk id="9" creationId="{51553662-D41C-355B-E7D2-5404F6BA50EB}"/>
          </ac:spMkLst>
        </pc:spChg>
        <pc:spChg chg="add mod">
          <ac:chgData name="Nicolas Massacret" userId="2219d60b-8bc5-4cf2-9635-33112d81b581" providerId="ADAL" clId="{4AAFA6AC-48BB-4985-9728-3F0B21D6F7EF}" dt="2026-02-09T18:40:35.228" v="4365" actId="14100"/>
          <ac:spMkLst>
            <pc:docMk/>
            <pc:sldMk cId="1591582318" sldId="436"/>
            <ac:spMk id="13" creationId="{5FA1AC18-E8E0-BA13-BF8A-7820A1295215}"/>
          </ac:spMkLst>
        </pc:spChg>
        <pc:spChg chg="add mod ord">
          <ac:chgData name="Nicolas Massacret" userId="2219d60b-8bc5-4cf2-9635-33112d81b581" providerId="ADAL" clId="{4AAFA6AC-48BB-4985-9728-3F0B21D6F7EF}" dt="2026-02-09T18:41:52.714" v="4381" actId="14100"/>
          <ac:spMkLst>
            <pc:docMk/>
            <pc:sldMk cId="1591582318" sldId="436"/>
            <ac:spMk id="15" creationId="{DE7C3B3C-DA57-2056-B58E-407BC0A4DAFA}"/>
          </ac:spMkLst>
        </pc:spChg>
        <pc:spChg chg="add mod">
          <ac:chgData name="Nicolas Massacret" userId="2219d60b-8bc5-4cf2-9635-33112d81b581" providerId="ADAL" clId="{4AAFA6AC-48BB-4985-9728-3F0B21D6F7EF}" dt="2026-02-09T18:40:23.225" v="4361" actId="20577"/>
          <ac:spMkLst>
            <pc:docMk/>
            <pc:sldMk cId="1591582318" sldId="436"/>
            <ac:spMk id="19" creationId="{9F114F0A-0AEC-C814-41E8-D2853F11B183}"/>
          </ac:spMkLst>
        </pc:spChg>
        <pc:spChg chg="add mod">
          <ac:chgData name="Nicolas Massacret" userId="2219d60b-8bc5-4cf2-9635-33112d81b581" providerId="ADAL" clId="{4AAFA6AC-48BB-4985-9728-3F0B21D6F7EF}" dt="2026-02-09T18:39:21.335" v="4323" actId="1076"/>
          <ac:spMkLst>
            <pc:docMk/>
            <pc:sldMk cId="1591582318" sldId="436"/>
            <ac:spMk id="20" creationId="{6C8854AA-EE43-B28D-B746-989662AF06DF}"/>
          </ac:spMkLst>
        </pc:spChg>
        <pc:spChg chg="add mod">
          <ac:chgData name="Nicolas Massacret" userId="2219d60b-8bc5-4cf2-9635-33112d81b581" providerId="ADAL" clId="{4AAFA6AC-48BB-4985-9728-3F0B21D6F7EF}" dt="2026-02-06T23:32:05.080" v="2546" actId="14100"/>
          <ac:spMkLst>
            <pc:docMk/>
            <pc:sldMk cId="1591582318" sldId="436"/>
            <ac:spMk id="29" creationId="{40AAF676-CF37-3340-9E85-EDCDF70D775A}"/>
          </ac:spMkLst>
        </pc:spChg>
        <pc:spChg chg="add mod ord">
          <ac:chgData name="Nicolas Massacret" userId="2219d60b-8bc5-4cf2-9635-33112d81b581" providerId="ADAL" clId="{4AAFA6AC-48BB-4985-9728-3F0B21D6F7EF}" dt="2026-02-06T23:30:39.222" v="2522" actId="1076"/>
          <ac:spMkLst>
            <pc:docMk/>
            <pc:sldMk cId="1591582318" sldId="436"/>
            <ac:spMk id="31" creationId="{D8C03315-8251-9383-C01E-7D464C2FCED0}"/>
          </ac:spMkLst>
        </pc:spChg>
        <pc:spChg chg="add mod ord">
          <ac:chgData name="Nicolas Massacret" userId="2219d60b-8bc5-4cf2-9635-33112d81b581" providerId="ADAL" clId="{4AAFA6AC-48BB-4985-9728-3F0B21D6F7EF}" dt="2026-02-09T18:41:26.044" v="4376" actId="14100"/>
          <ac:spMkLst>
            <pc:docMk/>
            <pc:sldMk cId="1591582318" sldId="436"/>
            <ac:spMk id="32" creationId="{6C6339A7-1BFC-40FE-4006-807F82A217DE}"/>
          </ac:spMkLst>
        </pc:spChg>
        <pc:spChg chg="add mod">
          <ac:chgData name="Nicolas Massacret" userId="2219d60b-8bc5-4cf2-9635-33112d81b581" providerId="ADAL" clId="{4AAFA6AC-48BB-4985-9728-3F0B21D6F7EF}" dt="2026-02-06T23:37:53.749" v="2639" actId="1076"/>
          <ac:spMkLst>
            <pc:docMk/>
            <pc:sldMk cId="1591582318" sldId="436"/>
            <ac:spMk id="33" creationId="{683B80E5-4DE2-5B66-CC57-FC625A4D3957}"/>
          </ac:spMkLst>
        </pc:spChg>
        <pc:spChg chg="add mod">
          <ac:chgData name="Nicolas Massacret" userId="2219d60b-8bc5-4cf2-9635-33112d81b581" providerId="ADAL" clId="{4AAFA6AC-48BB-4985-9728-3F0B21D6F7EF}" dt="2026-02-09T18:44:25.162" v="4402"/>
          <ac:spMkLst>
            <pc:docMk/>
            <pc:sldMk cId="1591582318" sldId="436"/>
            <ac:spMk id="35" creationId="{7285A0D6-70DD-D035-F7A8-400D919235F4}"/>
          </ac:spMkLst>
        </pc:spChg>
        <pc:spChg chg="add mod">
          <ac:chgData name="Nicolas Massacret" userId="2219d60b-8bc5-4cf2-9635-33112d81b581" providerId="ADAL" clId="{4AAFA6AC-48BB-4985-9728-3F0B21D6F7EF}" dt="2026-02-07T00:50:39.671" v="2880" actId="1076"/>
          <ac:spMkLst>
            <pc:docMk/>
            <pc:sldMk cId="1591582318" sldId="436"/>
            <ac:spMk id="36" creationId="{9FBAD349-84B7-EBEF-6B41-9987DE42389B}"/>
          </ac:spMkLst>
        </pc:spChg>
        <pc:spChg chg="add mod">
          <ac:chgData name="Nicolas Massacret" userId="2219d60b-8bc5-4cf2-9635-33112d81b581" providerId="ADAL" clId="{4AAFA6AC-48BB-4985-9728-3F0B21D6F7EF}" dt="2026-02-07T00:50:39.671" v="2880" actId="1076"/>
          <ac:spMkLst>
            <pc:docMk/>
            <pc:sldMk cId="1591582318" sldId="436"/>
            <ac:spMk id="37" creationId="{C523F463-3B10-8FB4-4EBB-9E6D788A1A86}"/>
          </ac:spMkLst>
        </pc:spChg>
        <pc:spChg chg="add mod">
          <ac:chgData name="Nicolas Massacret" userId="2219d60b-8bc5-4cf2-9635-33112d81b581" providerId="ADAL" clId="{4AAFA6AC-48BB-4985-9728-3F0B21D6F7EF}" dt="2026-02-07T00:50:39.671" v="2880" actId="1076"/>
          <ac:spMkLst>
            <pc:docMk/>
            <pc:sldMk cId="1591582318" sldId="436"/>
            <ac:spMk id="38" creationId="{C58A79FA-F709-E179-FB20-C36C0FE9AC5B}"/>
          </ac:spMkLst>
        </pc:spChg>
        <pc:spChg chg="add del mod">
          <ac:chgData name="Nicolas Massacret" userId="2219d60b-8bc5-4cf2-9635-33112d81b581" providerId="ADAL" clId="{4AAFA6AC-48BB-4985-9728-3F0B21D6F7EF}" dt="2026-02-06T23:34:46.087" v="2583" actId="21"/>
          <ac:spMkLst>
            <pc:docMk/>
            <pc:sldMk cId="1591582318" sldId="436"/>
            <ac:spMk id="39" creationId="{B6E31EBE-74ED-982B-4736-B8DA103FC1E9}"/>
          </ac:spMkLst>
        </pc:spChg>
        <pc:spChg chg="add mod">
          <ac:chgData name="Nicolas Massacret" userId="2219d60b-8bc5-4cf2-9635-33112d81b581" providerId="ADAL" clId="{4AAFA6AC-48BB-4985-9728-3F0B21D6F7EF}" dt="2026-02-09T18:44:25.162" v="4402"/>
          <ac:spMkLst>
            <pc:docMk/>
            <pc:sldMk cId="1591582318" sldId="436"/>
            <ac:spMk id="40" creationId="{C74EED78-718D-F49B-499B-D08080473CD5}"/>
          </ac:spMkLst>
        </pc:spChg>
        <pc:spChg chg="add mod">
          <ac:chgData name="Nicolas Massacret" userId="2219d60b-8bc5-4cf2-9635-33112d81b581" providerId="ADAL" clId="{4AAFA6AC-48BB-4985-9728-3F0B21D6F7EF}" dt="2026-02-09T18:44:30.589" v="4403" actId="1076"/>
          <ac:spMkLst>
            <pc:docMk/>
            <pc:sldMk cId="1591582318" sldId="436"/>
            <ac:spMk id="41" creationId="{D2585CBE-8033-8B80-344F-AC93B9069811}"/>
          </ac:spMkLst>
        </pc:spChg>
        <pc:spChg chg="add mod">
          <ac:chgData name="Nicolas Massacret" userId="2219d60b-8bc5-4cf2-9635-33112d81b581" providerId="ADAL" clId="{4AAFA6AC-48BB-4985-9728-3F0B21D6F7EF}" dt="2026-02-06T23:31:42.815" v="2541" actId="1076"/>
          <ac:spMkLst>
            <pc:docMk/>
            <pc:sldMk cId="1591582318" sldId="436"/>
            <ac:spMk id="42" creationId="{5822B87A-DD18-1271-3537-F4EEFEF2C216}"/>
          </ac:spMkLst>
        </pc:spChg>
        <pc:spChg chg="add mod">
          <ac:chgData name="Nicolas Massacret" userId="2219d60b-8bc5-4cf2-9635-33112d81b581" providerId="ADAL" clId="{4AAFA6AC-48BB-4985-9728-3F0B21D6F7EF}" dt="2026-02-07T00:50:39.671" v="2880" actId="1076"/>
          <ac:spMkLst>
            <pc:docMk/>
            <pc:sldMk cId="1591582318" sldId="436"/>
            <ac:spMk id="47" creationId="{6111CDE1-C524-053C-C1EF-606674485BB8}"/>
          </ac:spMkLst>
        </pc:spChg>
        <pc:spChg chg="add mod">
          <ac:chgData name="Nicolas Massacret" userId="2219d60b-8bc5-4cf2-9635-33112d81b581" providerId="ADAL" clId="{4AAFA6AC-48BB-4985-9728-3F0B21D6F7EF}" dt="2026-02-07T00:50:39.671" v="2880" actId="1076"/>
          <ac:spMkLst>
            <pc:docMk/>
            <pc:sldMk cId="1591582318" sldId="436"/>
            <ac:spMk id="48" creationId="{0E2014F4-1EB0-506F-290F-DDF85135150B}"/>
          </ac:spMkLst>
        </pc:spChg>
        <pc:spChg chg="add mod ord">
          <ac:chgData name="Nicolas Massacret" userId="2219d60b-8bc5-4cf2-9635-33112d81b581" providerId="ADAL" clId="{4AAFA6AC-48BB-4985-9728-3F0B21D6F7EF}" dt="2026-02-07T02:36:36.778" v="4151" actId="166"/>
          <ac:spMkLst>
            <pc:docMk/>
            <pc:sldMk cId="1591582318" sldId="436"/>
            <ac:spMk id="51" creationId="{6A8635BE-76E1-CE78-AE7D-9AD6F8823398}"/>
          </ac:spMkLst>
        </pc:spChg>
        <pc:spChg chg="add del mod">
          <ac:chgData name="Nicolas Massacret" userId="2219d60b-8bc5-4cf2-9635-33112d81b581" providerId="ADAL" clId="{4AAFA6AC-48BB-4985-9728-3F0B21D6F7EF}" dt="2026-02-09T18:39:24.305" v="4324" actId="478"/>
          <ac:spMkLst>
            <pc:docMk/>
            <pc:sldMk cId="1591582318" sldId="436"/>
            <ac:spMk id="56" creationId="{AF7B44AA-C1CA-460E-C573-AFF542232CF0}"/>
          </ac:spMkLst>
        </pc:spChg>
        <pc:spChg chg="add mod">
          <ac:chgData name="Nicolas Massacret" userId="2219d60b-8bc5-4cf2-9635-33112d81b581" providerId="ADAL" clId="{4AAFA6AC-48BB-4985-9728-3F0B21D6F7EF}" dt="2026-02-06T23:36:47.578" v="2623" actId="1038"/>
          <ac:spMkLst>
            <pc:docMk/>
            <pc:sldMk cId="1591582318" sldId="436"/>
            <ac:spMk id="57" creationId="{CCC54725-6BCB-7A9C-D030-7ACA8B6BCF8E}"/>
          </ac:spMkLst>
        </pc:spChg>
        <pc:spChg chg="add mod">
          <ac:chgData name="Nicolas Massacret" userId="2219d60b-8bc5-4cf2-9635-33112d81b581" providerId="ADAL" clId="{4AAFA6AC-48BB-4985-9728-3F0B21D6F7EF}" dt="2026-02-09T18:17:10.886" v="4223" actId="14100"/>
          <ac:spMkLst>
            <pc:docMk/>
            <pc:sldMk cId="1591582318" sldId="436"/>
            <ac:spMk id="59" creationId="{89CF9F38-9425-BA2C-7919-E97AB7D19A9E}"/>
          </ac:spMkLst>
        </pc:spChg>
        <pc:spChg chg="add mod">
          <ac:chgData name="Nicolas Massacret" userId="2219d60b-8bc5-4cf2-9635-33112d81b581" providerId="ADAL" clId="{4AAFA6AC-48BB-4985-9728-3F0B21D6F7EF}" dt="2026-02-09T18:44:05.876" v="4400" actId="115"/>
          <ac:spMkLst>
            <pc:docMk/>
            <pc:sldMk cId="1591582318" sldId="436"/>
            <ac:spMk id="71" creationId="{2E1FE839-5492-FFEF-6E93-F43F2EE7FB71}"/>
          </ac:spMkLst>
        </pc:spChg>
        <pc:picChg chg="add mod ord modCrop">
          <ac:chgData name="Nicolas Massacret" userId="2219d60b-8bc5-4cf2-9635-33112d81b581" providerId="ADAL" clId="{4AAFA6AC-48BB-4985-9728-3F0B21D6F7EF}" dt="2026-02-06T23:36:35.995" v="2620" actId="1076"/>
          <ac:picMkLst>
            <pc:docMk/>
            <pc:sldMk cId="1591582318" sldId="436"/>
            <ac:picMk id="11" creationId="{611CA6C3-821D-2BE5-BEEC-4246E23171EF}"/>
          </ac:picMkLst>
        </pc:picChg>
        <pc:cxnChg chg="add mod">
          <ac:chgData name="Nicolas Massacret" userId="2219d60b-8bc5-4cf2-9635-33112d81b581" providerId="ADAL" clId="{4AAFA6AC-48BB-4985-9728-3F0B21D6F7EF}" dt="2026-02-06T23:30:39.222" v="2522" actId="1076"/>
          <ac:cxnSpMkLst>
            <pc:docMk/>
            <pc:sldMk cId="1591582318" sldId="436"/>
            <ac:cxnSpMk id="8" creationId="{60759920-B230-C29F-01C9-FC1273BDBD75}"/>
          </ac:cxnSpMkLst>
        </pc:cxnChg>
        <pc:cxnChg chg="add mod">
          <ac:chgData name="Nicolas Massacret" userId="2219d60b-8bc5-4cf2-9635-33112d81b581" providerId="ADAL" clId="{4AAFA6AC-48BB-4985-9728-3F0B21D6F7EF}" dt="2026-02-06T23:30:39.222" v="2522" actId="1076"/>
          <ac:cxnSpMkLst>
            <pc:docMk/>
            <pc:sldMk cId="1591582318" sldId="436"/>
            <ac:cxnSpMk id="12" creationId="{0A43DF65-735D-FD42-ED59-DE25CB86227C}"/>
          </ac:cxnSpMkLst>
        </pc:cxnChg>
        <pc:cxnChg chg="add mod">
          <ac:chgData name="Nicolas Massacret" userId="2219d60b-8bc5-4cf2-9635-33112d81b581" providerId="ADAL" clId="{4AAFA6AC-48BB-4985-9728-3F0B21D6F7EF}" dt="2026-02-09T18:42:11.892" v="4385" actId="692"/>
          <ac:cxnSpMkLst>
            <pc:docMk/>
            <pc:sldMk cId="1591582318" sldId="436"/>
            <ac:cxnSpMk id="14" creationId="{9C7B3481-987F-0FF9-1014-FC538F46D04A}"/>
          </ac:cxnSpMkLst>
        </pc:cxnChg>
        <pc:cxnChg chg="add mod">
          <ac:chgData name="Nicolas Massacret" userId="2219d60b-8bc5-4cf2-9635-33112d81b581" providerId="ADAL" clId="{4AAFA6AC-48BB-4985-9728-3F0B21D6F7EF}" dt="2026-02-09T18:42:01.952" v="4383" actId="692"/>
          <ac:cxnSpMkLst>
            <pc:docMk/>
            <pc:sldMk cId="1591582318" sldId="436"/>
            <ac:cxnSpMk id="17" creationId="{F4281119-1E58-5038-0F37-7B635F26CD15}"/>
          </ac:cxnSpMkLst>
        </pc:cxnChg>
        <pc:cxnChg chg="add mod">
          <ac:chgData name="Nicolas Massacret" userId="2219d60b-8bc5-4cf2-9635-33112d81b581" providerId="ADAL" clId="{4AAFA6AC-48BB-4985-9728-3F0B21D6F7EF}" dt="2026-02-09T18:40:23.225" v="4361" actId="20577"/>
          <ac:cxnSpMkLst>
            <pc:docMk/>
            <pc:sldMk cId="1591582318" sldId="436"/>
            <ac:cxnSpMk id="21" creationId="{69DAA648-28E8-8F3F-3DD9-A5A217B31D26}"/>
          </ac:cxnSpMkLst>
        </pc:cxnChg>
        <pc:cxnChg chg="add del mod">
          <ac:chgData name="Nicolas Massacret" userId="2219d60b-8bc5-4cf2-9635-33112d81b581" providerId="ADAL" clId="{4AAFA6AC-48BB-4985-9728-3F0B21D6F7EF}" dt="2026-02-09T18:41:34.522" v="4378" actId="478"/>
          <ac:cxnSpMkLst>
            <pc:docMk/>
            <pc:sldMk cId="1591582318" sldId="436"/>
            <ac:cxnSpMk id="26" creationId="{1601B29E-4371-39B6-AB17-42A8F48E6534}"/>
          </ac:cxnSpMkLst>
        </pc:cxnChg>
        <pc:cxnChg chg="add mod">
          <ac:chgData name="Nicolas Massacret" userId="2219d60b-8bc5-4cf2-9635-33112d81b581" providerId="ADAL" clId="{4AAFA6AC-48BB-4985-9728-3F0B21D6F7EF}" dt="2026-02-06T23:34:46.087" v="2583" actId="21"/>
          <ac:cxnSpMkLst>
            <pc:docMk/>
            <pc:sldMk cId="1591582318" sldId="436"/>
            <ac:cxnSpMk id="43" creationId="{E2464B9E-62D8-E9DE-AC5C-8A411D9EDF0D}"/>
          </ac:cxnSpMkLst>
        </pc:cxnChg>
        <pc:cxnChg chg="add mod">
          <ac:chgData name="Nicolas Massacret" userId="2219d60b-8bc5-4cf2-9635-33112d81b581" providerId="ADAL" clId="{4AAFA6AC-48BB-4985-9728-3F0B21D6F7EF}" dt="2026-02-09T18:17:27.013" v="4224" actId="14100"/>
          <ac:cxnSpMkLst>
            <pc:docMk/>
            <pc:sldMk cId="1591582318" sldId="436"/>
            <ac:cxnSpMk id="58" creationId="{BEE1FFEE-01ED-FE38-85F5-048C87E982A7}"/>
          </ac:cxnSpMkLst>
        </pc:cxnChg>
        <pc:cxnChg chg="add mod">
          <ac:chgData name="Nicolas Massacret" userId="2219d60b-8bc5-4cf2-9635-33112d81b581" providerId="ADAL" clId="{4AAFA6AC-48BB-4985-9728-3F0B21D6F7EF}" dt="2026-02-09T18:41:26.044" v="4376" actId="14100"/>
          <ac:cxnSpMkLst>
            <pc:docMk/>
            <pc:sldMk cId="1591582318" sldId="436"/>
            <ac:cxnSpMk id="64" creationId="{52C55ED2-7E3F-5DCE-7B43-65B3C48E0456}"/>
          </ac:cxnSpMkLst>
        </pc:cxnChg>
        <pc:cxnChg chg="add mod">
          <ac:chgData name="Nicolas Massacret" userId="2219d60b-8bc5-4cf2-9635-33112d81b581" providerId="ADAL" clId="{4AAFA6AC-48BB-4985-9728-3F0B21D6F7EF}" dt="2026-02-09T17:36:57.004" v="4207" actId="14100"/>
          <ac:cxnSpMkLst>
            <pc:docMk/>
            <pc:sldMk cId="1591582318" sldId="436"/>
            <ac:cxnSpMk id="72" creationId="{8F51BDB5-3F8F-4310-CD2F-8F75134E47CD}"/>
          </ac:cxnSpMkLst>
        </pc:cxnChg>
      </pc:sldChg>
      <pc:sldChg chg="addSp delSp modSp del mod">
        <pc:chgData name="Nicolas Massacret" userId="2219d60b-8bc5-4cf2-9635-33112d81b581" providerId="ADAL" clId="{4AAFA6AC-48BB-4985-9728-3F0B21D6F7EF}" dt="2026-02-06T23:39:53.119" v="2646" actId="47"/>
        <pc:sldMkLst>
          <pc:docMk/>
          <pc:sldMk cId="2307464997" sldId="437"/>
        </pc:sldMkLst>
      </pc:sldChg>
      <pc:sldChg chg="del">
        <pc:chgData name="Nicolas Massacret" userId="2219d60b-8bc5-4cf2-9635-33112d81b581" providerId="ADAL" clId="{4AAFA6AC-48BB-4985-9728-3F0B21D6F7EF}" dt="2026-02-06T19:35:26.077" v="2099" actId="47"/>
        <pc:sldMkLst>
          <pc:docMk/>
          <pc:sldMk cId="1191204140" sldId="438"/>
        </pc:sldMkLst>
      </pc:sldChg>
      <pc:sldChg chg="del">
        <pc:chgData name="Nicolas Massacret" userId="2219d60b-8bc5-4cf2-9635-33112d81b581" providerId="ADAL" clId="{4AAFA6AC-48BB-4985-9728-3F0B21D6F7EF}" dt="2026-02-06T19:35:36.880" v="2104" actId="47"/>
        <pc:sldMkLst>
          <pc:docMk/>
          <pc:sldMk cId="585847935" sldId="439"/>
        </pc:sldMkLst>
      </pc:sldChg>
      <pc:sldChg chg="del">
        <pc:chgData name="Nicolas Massacret" userId="2219d60b-8bc5-4cf2-9635-33112d81b581" providerId="ADAL" clId="{4AAFA6AC-48BB-4985-9728-3F0B21D6F7EF}" dt="2026-02-06T19:35:37.661" v="2106" actId="47"/>
        <pc:sldMkLst>
          <pc:docMk/>
          <pc:sldMk cId="621875304" sldId="443"/>
        </pc:sldMkLst>
      </pc:sldChg>
      <pc:sldChg chg="del">
        <pc:chgData name="Nicolas Massacret" userId="2219d60b-8bc5-4cf2-9635-33112d81b581" providerId="ADAL" clId="{4AAFA6AC-48BB-4985-9728-3F0B21D6F7EF}" dt="2026-02-06T19:35:37.297" v="2105" actId="47"/>
        <pc:sldMkLst>
          <pc:docMk/>
          <pc:sldMk cId="3056194587" sldId="444"/>
        </pc:sldMkLst>
      </pc:sldChg>
      <pc:sldChg chg="del">
        <pc:chgData name="Nicolas Massacret" userId="2219d60b-8bc5-4cf2-9635-33112d81b581" providerId="ADAL" clId="{4AAFA6AC-48BB-4985-9728-3F0B21D6F7EF}" dt="2026-02-06T19:33:12.102" v="1993" actId="47"/>
        <pc:sldMkLst>
          <pc:docMk/>
          <pc:sldMk cId="3668938084" sldId="446"/>
        </pc:sldMkLst>
      </pc:sldChg>
      <pc:sldChg chg="addSp delSp modSp del mod">
        <pc:chgData name="Nicolas Massacret" userId="2219d60b-8bc5-4cf2-9635-33112d81b581" providerId="ADAL" clId="{4AAFA6AC-48BB-4985-9728-3F0B21D6F7EF}" dt="2026-02-06T23:40:01.937" v="2648" actId="47"/>
        <pc:sldMkLst>
          <pc:docMk/>
          <pc:sldMk cId="72575660" sldId="447"/>
        </pc:sldMkLst>
      </pc:sldChg>
      <pc:sldChg chg="delSp new del mod">
        <pc:chgData name="Nicolas Massacret" userId="2219d60b-8bc5-4cf2-9635-33112d81b581" providerId="ADAL" clId="{4AAFA6AC-48BB-4985-9728-3F0B21D6F7EF}" dt="2026-02-06T22:41:55.003" v="2132" actId="47"/>
        <pc:sldMkLst>
          <pc:docMk/>
          <pc:sldMk cId="1574836951" sldId="448"/>
        </pc:sldMkLst>
      </pc:sldChg>
      <pc:sldChg chg="addSp delSp modSp add mod">
        <pc:chgData name="Nicolas Massacret" userId="2219d60b-8bc5-4cf2-9635-33112d81b581" providerId="ADAL" clId="{4AAFA6AC-48BB-4985-9728-3F0B21D6F7EF}" dt="2026-02-09T18:44:23.096" v="4401" actId="21"/>
        <pc:sldMkLst>
          <pc:docMk/>
          <pc:sldMk cId="1808020821" sldId="448"/>
        </pc:sldMkLst>
        <pc:spChg chg="add del mod">
          <ac:chgData name="Nicolas Massacret" userId="2219d60b-8bc5-4cf2-9635-33112d81b581" providerId="ADAL" clId="{4AAFA6AC-48BB-4985-9728-3F0B21D6F7EF}" dt="2026-02-09T18:44:23.096" v="4401" actId="21"/>
          <ac:spMkLst>
            <pc:docMk/>
            <pc:sldMk cId="1808020821" sldId="448"/>
            <ac:spMk id="2" creationId="{7285A0D6-70DD-D035-F7A8-400D919235F4}"/>
          </ac:spMkLst>
        </pc:spChg>
        <pc:spChg chg="add mod">
          <ac:chgData name="Nicolas Massacret" userId="2219d60b-8bc5-4cf2-9635-33112d81b581" providerId="ADAL" clId="{4AAFA6AC-48BB-4985-9728-3F0B21D6F7EF}" dt="2026-02-09T18:43:37.141" v="4399" actId="14100"/>
          <ac:spMkLst>
            <pc:docMk/>
            <pc:sldMk cId="1808020821" sldId="448"/>
            <ac:spMk id="3" creationId="{4081F3A8-868C-25DD-BF40-F32C48C087B1}"/>
          </ac:spMkLst>
        </pc:spChg>
        <pc:spChg chg="mod">
          <ac:chgData name="Nicolas Massacret" userId="2219d60b-8bc5-4cf2-9635-33112d81b581" providerId="ADAL" clId="{4AAFA6AC-48BB-4985-9728-3F0B21D6F7EF}" dt="2026-02-06T23:40:23.986" v="2677" actId="20577"/>
          <ac:spMkLst>
            <pc:docMk/>
            <pc:sldMk cId="1808020821" sldId="448"/>
            <ac:spMk id="5" creationId="{94220626-E954-EF85-CDA7-B85963247886}"/>
          </ac:spMkLst>
        </pc:spChg>
        <pc:spChg chg="add del mod">
          <ac:chgData name="Nicolas Massacret" userId="2219d60b-8bc5-4cf2-9635-33112d81b581" providerId="ADAL" clId="{4AAFA6AC-48BB-4985-9728-3F0B21D6F7EF}" dt="2026-02-09T18:44:23.096" v="4401" actId="21"/>
          <ac:spMkLst>
            <pc:docMk/>
            <pc:sldMk cId="1808020821" sldId="448"/>
            <ac:spMk id="6" creationId="{C74EED78-718D-F49B-499B-D08080473CD5}"/>
          </ac:spMkLst>
        </pc:spChg>
        <pc:spChg chg="add mod">
          <ac:chgData name="Nicolas Massacret" userId="2219d60b-8bc5-4cf2-9635-33112d81b581" providerId="ADAL" clId="{4AAFA6AC-48BB-4985-9728-3F0B21D6F7EF}" dt="2026-02-07T01:14:06.179" v="3745" actId="14100"/>
          <ac:spMkLst>
            <pc:docMk/>
            <pc:sldMk cId="1808020821" sldId="448"/>
            <ac:spMk id="7" creationId="{3B7AE9CA-C187-21BC-C586-4066491A9811}"/>
          </ac:spMkLst>
        </pc:spChg>
        <pc:spChg chg="add del mod">
          <ac:chgData name="Nicolas Massacret" userId="2219d60b-8bc5-4cf2-9635-33112d81b581" providerId="ADAL" clId="{4AAFA6AC-48BB-4985-9728-3F0B21D6F7EF}" dt="2026-02-09T18:44:23.096" v="4401" actId="21"/>
          <ac:spMkLst>
            <pc:docMk/>
            <pc:sldMk cId="1808020821" sldId="448"/>
            <ac:spMk id="8" creationId="{D2585CBE-8033-8B80-344F-AC93B9069811}"/>
          </ac:spMkLst>
        </pc:spChg>
        <pc:spChg chg="mod">
          <ac:chgData name="Nicolas Massacret" userId="2219d60b-8bc5-4cf2-9635-33112d81b581" providerId="ADAL" clId="{4AAFA6AC-48BB-4985-9728-3F0B21D6F7EF}" dt="2026-02-07T01:32:39.131" v="4097" actId="1076"/>
          <ac:spMkLst>
            <pc:docMk/>
            <pc:sldMk cId="1808020821" sldId="448"/>
            <ac:spMk id="9" creationId="{F5D21830-4450-C8B1-C381-992B76E58289}"/>
          </ac:spMkLst>
        </pc:spChg>
        <pc:spChg chg="add mod">
          <ac:chgData name="Nicolas Massacret" userId="2219d60b-8bc5-4cf2-9635-33112d81b581" providerId="ADAL" clId="{4AAFA6AC-48BB-4985-9728-3F0B21D6F7EF}" dt="2026-02-06T23:42:10.860" v="2732" actId="14100"/>
          <ac:spMkLst>
            <pc:docMk/>
            <pc:sldMk cId="1808020821" sldId="448"/>
            <ac:spMk id="10" creationId="{3581B031-27FB-B435-FBB0-9F9346BE102A}"/>
          </ac:spMkLst>
        </pc:spChg>
        <pc:spChg chg="add mod">
          <ac:chgData name="Nicolas Massacret" userId="2219d60b-8bc5-4cf2-9635-33112d81b581" providerId="ADAL" clId="{4AAFA6AC-48BB-4985-9728-3F0B21D6F7EF}" dt="2026-02-09T18:20:37.312" v="4271" actId="115"/>
          <ac:spMkLst>
            <pc:docMk/>
            <pc:sldMk cId="1808020821" sldId="448"/>
            <ac:spMk id="13" creationId="{F5E6E628-A8F8-47F2-2DFA-F63B180D47EC}"/>
          </ac:spMkLst>
        </pc:spChg>
        <pc:spChg chg="add mod">
          <ac:chgData name="Nicolas Massacret" userId="2219d60b-8bc5-4cf2-9635-33112d81b581" providerId="ADAL" clId="{4AAFA6AC-48BB-4985-9728-3F0B21D6F7EF}" dt="2026-02-06T23:46:55.449" v="2820" actId="1076"/>
          <ac:spMkLst>
            <pc:docMk/>
            <pc:sldMk cId="1808020821" sldId="448"/>
            <ac:spMk id="17" creationId="{DDD069FD-8E34-8548-42F3-AA9106CC6C38}"/>
          </ac:spMkLst>
        </pc:spChg>
        <pc:spChg chg="add mod">
          <ac:chgData name="Nicolas Massacret" userId="2219d60b-8bc5-4cf2-9635-33112d81b581" providerId="ADAL" clId="{4AAFA6AC-48BB-4985-9728-3F0B21D6F7EF}" dt="2026-02-07T01:19:20.552" v="3933" actId="1076"/>
          <ac:spMkLst>
            <pc:docMk/>
            <pc:sldMk cId="1808020821" sldId="448"/>
            <ac:spMk id="21" creationId="{F8F62D09-F71F-2DE0-F57E-0A75B28A60C1}"/>
          </ac:spMkLst>
        </pc:spChg>
        <pc:spChg chg="add mod">
          <ac:chgData name="Nicolas Massacret" userId="2219d60b-8bc5-4cf2-9635-33112d81b581" providerId="ADAL" clId="{4AAFA6AC-48BB-4985-9728-3F0B21D6F7EF}" dt="2026-02-07T02:45:37.795" v="4200" actId="14100"/>
          <ac:spMkLst>
            <pc:docMk/>
            <pc:sldMk cId="1808020821" sldId="448"/>
            <ac:spMk id="25" creationId="{588AEA2D-7E58-9FC9-6C85-53995CDED643}"/>
          </ac:spMkLst>
        </pc:spChg>
        <pc:spChg chg="mod">
          <ac:chgData name="Nicolas Massacret" userId="2219d60b-8bc5-4cf2-9635-33112d81b581" providerId="ADAL" clId="{4AAFA6AC-48BB-4985-9728-3F0B21D6F7EF}" dt="2026-02-09T18:41:46.248" v="4380" actId="207"/>
          <ac:spMkLst>
            <pc:docMk/>
            <pc:sldMk cId="1808020821" sldId="448"/>
            <ac:spMk id="32" creationId="{4B524E6E-5339-2FD9-4B70-DDF23629FC82}"/>
          </ac:spMkLst>
        </pc:spChg>
        <pc:spChg chg="add mod">
          <ac:chgData name="Nicolas Massacret" userId="2219d60b-8bc5-4cf2-9635-33112d81b581" providerId="ADAL" clId="{4AAFA6AC-48BB-4985-9728-3F0B21D6F7EF}" dt="2026-02-07T02:45:45.743" v="4203" actId="1076"/>
          <ac:spMkLst>
            <pc:docMk/>
            <pc:sldMk cId="1808020821" sldId="448"/>
            <ac:spMk id="50" creationId="{02EA4E38-E9BC-AF85-4F99-D0EF88885337}"/>
          </ac:spMkLst>
        </pc:spChg>
        <pc:spChg chg="del">
          <ac:chgData name="Nicolas Massacret" userId="2219d60b-8bc5-4cf2-9635-33112d81b581" providerId="ADAL" clId="{4AAFA6AC-48BB-4985-9728-3F0B21D6F7EF}" dt="2026-02-09T18:27:03.858" v="4282" actId="478"/>
          <ac:spMkLst>
            <pc:docMk/>
            <pc:sldMk cId="1808020821" sldId="448"/>
            <ac:spMk id="56" creationId="{EDF2A123-69A4-C963-DBA6-98A47F2883F3}"/>
          </ac:spMkLst>
        </pc:spChg>
        <pc:spChg chg="add mod">
          <ac:chgData name="Nicolas Massacret" userId="2219d60b-8bc5-4cf2-9635-33112d81b581" providerId="ADAL" clId="{4AAFA6AC-48BB-4985-9728-3F0B21D6F7EF}" dt="2026-02-07T01:13:23.735" v="3723" actId="207"/>
          <ac:spMkLst>
            <pc:docMk/>
            <pc:sldMk cId="1808020821" sldId="448"/>
            <ac:spMk id="68" creationId="{89F018AA-E6B3-CA41-960D-D1F1C94B235C}"/>
          </ac:spMkLst>
        </pc:spChg>
        <pc:spChg chg="add mod">
          <ac:chgData name="Nicolas Massacret" userId="2219d60b-8bc5-4cf2-9635-33112d81b581" providerId="ADAL" clId="{4AAFA6AC-48BB-4985-9728-3F0B21D6F7EF}" dt="2026-02-07T01:15:53.939" v="3746" actId="1076"/>
          <ac:spMkLst>
            <pc:docMk/>
            <pc:sldMk cId="1808020821" sldId="448"/>
            <ac:spMk id="69" creationId="{ADB22F68-9D70-E790-4BF2-4EC5EB367F22}"/>
          </ac:spMkLst>
        </pc:spChg>
        <pc:spChg chg="add mod">
          <ac:chgData name="Nicolas Massacret" userId="2219d60b-8bc5-4cf2-9635-33112d81b581" providerId="ADAL" clId="{4AAFA6AC-48BB-4985-9728-3F0B21D6F7EF}" dt="2026-02-07T01:19:10.840" v="3930" actId="1076"/>
          <ac:spMkLst>
            <pc:docMk/>
            <pc:sldMk cId="1808020821" sldId="448"/>
            <ac:spMk id="79" creationId="{01898FB6-534C-672F-37BC-013255868344}"/>
          </ac:spMkLst>
        </pc:spChg>
        <pc:picChg chg="mod">
          <ac:chgData name="Nicolas Massacret" userId="2219d60b-8bc5-4cf2-9635-33112d81b581" providerId="ADAL" clId="{4AAFA6AC-48BB-4985-9728-3F0B21D6F7EF}" dt="2026-02-07T02:45:04.704" v="4196" actId="1076"/>
          <ac:picMkLst>
            <pc:docMk/>
            <pc:sldMk cId="1808020821" sldId="448"/>
            <ac:picMk id="11" creationId="{0F7DB746-AE72-B845-739C-E24EC9CF8E8B}"/>
          </ac:picMkLst>
        </pc:picChg>
        <pc:picChg chg="add mod">
          <ac:chgData name="Nicolas Massacret" userId="2219d60b-8bc5-4cf2-9635-33112d81b581" providerId="ADAL" clId="{4AAFA6AC-48BB-4985-9728-3F0B21D6F7EF}" dt="2026-02-07T01:19:20.552" v="3933" actId="1076"/>
          <ac:picMkLst>
            <pc:docMk/>
            <pc:sldMk cId="1808020821" sldId="448"/>
            <ac:picMk id="20" creationId="{19E4D15D-F0D5-AF3F-B4DB-B4B404524A91}"/>
          </ac:picMkLst>
        </pc:picChg>
        <pc:picChg chg="add mod">
          <ac:chgData name="Nicolas Massacret" userId="2219d60b-8bc5-4cf2-9635-33112d81b581" providerId="ADAL" clId="{4AAFA6AC-48BB-4985-9728-3F0B21D6F7EF}" dt="2026-02-07T01:19:24.064" v="3934" actId="1076"/>
          <ac:picMkLst>
            <pc:docMk/>
            <pc:sldMk cId="1808020821" sldId="448"/>
            <ac:picMk id="62" creationId="{C8D25713-A9BB-AA2A-170A-B03E9646A9F6}"/>
          </ac:picMkLst>
        </pc:picChg>
        <pc:cxnChg chg="add mod">
          <ac:chgData name="Nicolas Massacret" userId="2219d60b-8bc5-4cf2-9635-33112d81b581" providerId="ADAL" clId="{4AAFA6AC-48BB-4985-9728-3F0B21D6F7EF}" dt="2026-02-09T17:37:24.920" v="4209" actId="692"/>
          <ac:cxnSpMkLst>
            <pc:docMk/>
            <pc:sldMk cId="1808020821" sldId="448"/>
            <ac:cxnSpMk id="14" creationId="{70E29541-17CC-CE83-42D4-6BEACC3A1650}"/>
          </ac:cxnSpMkLst>
        </pc:cxnChg>
        <pc:cxnChg chg="add mod">
          <ac:chgData name="Nicolas Massacret" userId="2219d60b-8bc5-4cf2-9635-33112d81b581" providerId="ADAL" clId="{4AAFA6AC-48BB-4985-9728-3F0B21D6F7EF}" dt="2026-02-07T01:19:20.552" v="3933" actId="1076"/>
          <ac:cxnSpMkLst>
            <pc:docMk/>
            <pc:sldMk cId="1808020821" sldId="448"/>
            <ac:cxnSpMk id="22" creationId="{63AB14CA-B269-765C-6901-83CF4A22F96A}"/>
          </ac:cxnSpMkLst>
        </pc:cxnChg>
        <pc:cxnChg chg="add mod">
          <ac:chgData name="Nicolas Massacret" userId="2219d60b-8bc5-4cf2-9635-33112d81b581" providerId="ADAL" clId="{4AAFA6AC-48BB-4985-9728-3F0B21D6F7EF}" dt="2026-02-09T17:37:24.920" v="4209" actId="692"/>
          <ac:cxnSpMkLst>
            <pc:docMk/>
            <pc:sldMk cId="1808020821" sldId="448"/>
            <ac:cxnSpMk id="26" creationId="{E9505A77-FEC1-19DE-7E01-496E334DDD18}"/>
          </ac:cxnSpMkLst>
        </pc:cxnChg>
        <pc:cxnChg chg="add mod">
          <ac:chgData name="Nicolas Massacret" userId="2219d60b-8bc5-4cf2-9635-33112d81b581" providerId="ADAL" clId="{4AAFA6AC-48BB-4985-9728-3F0B21D6F7EF}" dt="2026-02-07T02:45:49.693" v="4205" actId="14100"/>
          <ac:cxnSpMkLst>
            <pc:docMk/>
            <pc:sldMk cId="1808020821" sldId="448"/>
            <ac:cxnSpMk id="65" creationId="{AF36B91B-4E18-FEE2-5EF1-89F75BB8E6AB}"/>
          </ac:cxnSpMkLst>
        </pc:cxnChg>
        <pc:cxnChg chg="add mod">
          <ac:chgData name="Nicolas Massacret" userId="2219d60b-8bc5-4cf2-9635-33112d81b581" providerId="ADAL" clId="{4AAFA6AC-48BB-4985-9728-3F0B21D6F7EF}" dt="2026-02-07T01:15:53.939" v="3746" actId="1076"/>
          <ac:cxnSpMkLst>
            <pc:docMk/>
            <pc:sldMk cId="1808020821" sldId="448"/>
            <ac:cxnSpMk id="70" creationId="{7361BEDD-C820-89F6-5BF1-541E50636DC4}"/>
          </ac:cxnSpMkLst>
        </pc:cxnChg>
        <pc:cxnChg chg="add mod">
          <ac:chgData name="Nicolas Massacret" userId="2219d60b-8bc5-4cf2-9635-33112d81b581" providerId="ADAL" clId="{4AAFA6AC-48BB-4985-9728-3F0B21D6F7EF}" dt="2026-02-07T01:19:14.172" v="3932" actId="14100"/>
          <ac:cxnSpMkLst>
            <pc:docMk/>
            <pc:sldMk cId="1808020821" sldId="448"/>
            <ac:cxnSpMk id="80" creationId="{9CEB0A9A-C4BF-0D40-A9F0-2291497F7DB8}"/>
          </ac:cxnSpMkLst>
        </pc:cxnChg>
      </pc:sldChg>
      <pc:sldChg chg="del">
        <pc:chgData name="Nicolas Massacret" userId="2219d60b-8bc5-4cf2-9635-33112d81b581" providerId="ADAL" clId="{4AAFA6AC-48BB-4985-9728-3F0B21D6F7EF}" dt="2026-02-06T19:33:12.812" v="1994" actId="47"/>
        <pc:sldMkLst>
          <pc:docMk/>
          <pc:sldMk cId="2053191623" sldId="448"/>
        </pc:sldMkLst>
      </pc:sldChg>
      <pc:sldChg chg="addSp delSp modSp add del mod">
        <pc:chgData name="Nicolas Massacret" userId="2219d60b-8bc5-4cf2-9635-33112d81b581" providerId="ADAL" clId="{4AAFA6AC-48BB-4985-9728-3F0B21D6F7EF}" dt="2026-02-06T23:39:51.394" v="2645" actId="47"/>
        <pc:sldMkLst>
          <pc:docMk/>
          <pc:sldMk cId="2084818619" sldId="448"/>
        </pc:sldMkLst>
      </pc:sldChg>
      <pc:sldChg chg="del">
        <pc:chgData name="Nicolas Massacret" userId="2219d60b-8bc5-4cf2-9635-33112d81b581" providerId="ADAL" clId="{4AAFA6AC-48BB-4985-9728-3F0B21D6F7EF}" dt="2026-02-06T19:33:13.816" v="1995" actId="47"/>
        <pc:sldMkLst>
          <pc:docMk/>
          <pc:sldMk cId="430460350" sldId="449"/>
        </pc:sldMkLst>
      </pc:sldChg>
      <pc:sldChg chg="add del">
        <pc:chgData name="Nicolas Massacret" userId="2219d60b-8bc5-4cf2-9635-33112d81b581" providerId="ADAL" clId="{4AAFA6AC-48BB-4985-9728-3F0B21D6F7EF}" dt="2026-02-06T23:38:02.396" v="2641"/>
        <pc:sldMkLst>
          <pc:docMk/>
          <pc:sldMk cId="1559787878" sldId="449"/>
        </pc:sldMkLst>
      </pc:sldChg>
      <pc:sldChg chg="addSp delSp modSp new mod">
        <pc:chgData name="Nicolas Massacret" userId="2219d60b-8bc5-4cf2-9635-33112d81b581" providerId="ADAL" clId="{4AAFA6AC-48BB-4985-9728-3F0B21D6F7EF}" dt="2026-02-09T18:47:32.922" v="4417" actId="115"/>
        <pc:sldMkLst>
          <pc:docMk/>
          <pc:sldMk cId="2728670605" sldId="449"/>
        </pc:sldMkLst>
        <pc:spChg chg="add mod">
          <ac:chgData name="Nicolas Massacret" userId="2219d60b-8bc5-4cf2-9635-33112d81b581" providerId="ADAL" clId="{4AAFA6AC-48BB-4985-9728-3F0B21D6F7EF}" dt="2026-02-07T01:28:21.072" v="4000" actId="20577"/>
          <ac:spMkLst>
            <pc:docMk/>
            <pc:sldMk cId="2728670605" sldId="449"/>
            <ac:spMk id="5" creationId="{79939195-0C77-7804-A5CB-6F23F6CE0B48}"/>
          </ac:spMkLst>
        </pc:spChg>
        <pc:spChg chg="add mod">
          <ac:chgData name="Nicolas Massacret" userId="2219d60b-8bc5-4cf2-9635-33112d81b581" providerId="ADAL" clId="{4AAFA6AC-48BB-4985-9728-3F0B21D6F7EF}" dt="2026-02-07T02:14:46.618" v="4110" actId="6549"/>
          <ac:spMkLst>
            <pc:docMk/>
            <pc:sldMk cId="2728670605" sldId="449"/>
            <ac:spMk id="12" creationId="{1CDCB252-A861-E61B-C5BA-BACE8B57BC00}"/>
          </ac:spMkLst>
        </pc:spChg>
        <pc:spChg chg="add mod">
          <ac:chgData name="Nicolas Massacret" userId="2219d60b-8bc5-4cf2-9635-33112d81b581" providerId="ADAL" clId="{4AAFA6AC-48BB-4985-9728-3F0B21D6F7EF}" dt="2026-02-09T18:47:32.922" v="4417" actId="115"/>
          <ac:spMkLst>
            <pc:docMk/>
            <pc:sldMk cId="2728670605" sldId="449"/>
            <ac:spMk id="13" creationId="{6FBC9DBC-EADE-8C0B-108E-482033D7D87D}"/>
          </ac:spMkLst>
        </pc:spChg>
      </pc:sldChg>
      <pc:sldChg chg="del">
        <pc:chgData name="Nicolas Massacret" userId="2219d60b-8bc5-4cf2-9635-33112d81b581" providerId="ADAL" clId="{4AAFA6AC-48BB-4985-9728-3F0B21D6F7EF}" dt="2026-02-06T19:35:27.126" v="2100" actId="47"/>
        <pc:sldMkLst>
          <pc:docMk/>
          <pc:sldMk cId="1057932764" sldId="450"/>
        </pc:sldMkLst>
      </pc:sldChg>
      <pc:sldChg chg="del">
        <pc:chgData name="Nicolas Massacret" userId="2219d60b-8bc5-4cf2-9635-33112d81b581" providerId="ADAL" clId="{4AAFA6AC-48BB-4985-9728-3F0B21D6F7EF}" dt="2026-02-06T19:35:27.983" v="2101" actId="47"/>
        <pc:sldMkLst>
          <pc:docMk/>
          <pc:sldMk cId="992807501" sldId="451"/>
        </pc:sldMkLst>
      </pc:sldChg>
      <pc:sldChg chg="del">
        <pc:chgData name="Nicolas Massacret" userId="2219d60b-8bc5-4cf2-9635-33112d81b581" providerId="ADAL" clId="{4AAFA6AC-48BB-4985-9728-3F0B21D6F7EF}" dt="2026-02-06T19:35:28.620" v="2102" actId="47"/>
        <pc:sldMkLst>
          <pc:docMk/>
          <pc:sldMk cId="548854837" sldId="452"/>
        </pc:sldMkLst>
      </pc:sldChg>
      <pc:sldChg chg="del">
        <pc:chgData name="Nicolas Massacret" userId="2219d60b-8bc5-4cf2-9635-33112d81b581" providerId="ADAL" clId="{4AAFA6AC-48BB-4985-9728-3F0B21D6F7EF}" dt="2026-02-06T19:35:29.213" v="2103" actId="47"/>
        <pc:sldMkLst>
          <pc:docMk/>
          <pc:sldMk cId="2328144937" sldId="453"/>
        </pc:sldMkLst>
      </pc:sldChg>
      <pc:sldMasterChg chg="addSp modSp mod modSldLayout">
        <pc:chgData name="Nicolas Massacret" userId="2219d60b-8bc5-4cf2-9635-33112d81b581" providerId="ADAL" clId="{4AAFA6AC-48BB-4985-9728-3F0B21D6F7EF}" dt="2026-02-06T22:49:09.965" v="2196" actId="478"/>
        <pc:sldMasterMkLst>
          <pc:docMk/>
          <pc:sldMasterMk cId="2171172898" sldId="2147483825"/>
        </pc:sldMasterMkLst>
        <pc:spChg chg="mod">
          <ac:chgData name="Nicolas Massacret" userId="2219d60b-8bc5-4cf2-9635-33112d81b581" providerId="ADAL" clId="{4AAFA6AC-48BB-4985-9728-3F0B21D6F7EF}" dt="2026-02-06T22:48:56.172" v="2193" actId="14100"/>
          <ac:spMkLst>
            <pc:docMk/>
            <pc:sldMasterMk cId="2171172898" sldId="2147483825"/>
            <ac:spMk id="11" creationId="{8EE6900A-079C-844D-A172-8B4F1BF16829}"/>
          </ac:spMkLst>
        </pc:spChg>
        <pc:picChg chg="add mod modCrop">
          <ac:chgData name="Nicolas Massacret" userId="2219d60b-8bc5-4cf2-9635-33112d81b581" providerId="ADAL" clId="{4AAFA6AC-48BB-4985-9728-3F0B21D6F7EF}" dt="2026-02-06T22:48:23.068" v="2192" actId="14100"/>
          <ac:picMkLst>
            <pc:docMk/>
            <pc:sldMasterMk cId="2171172898" sldId="2147483825"/>
            <ac:picMk id="10" creationId="{81219E3B-8320-03D8-F5E9-C2C3E022477C}"/>
          </ac:picMkLst>
        </pc:picChg>
        <pc:sldLayoutChg chg="addSp delSp modSp mod">
          <pc:chgData name="Nicolas Massacret" userId="2219d60b-8bc5-4cf2-9635-33112d81b581" providerId="ADAL" clId="{4AAFA6AC-48BB-4985-9728-3F0B21D6F7EF}" dt="2026-02-06T22:49:09.965" v="2196" actId="478"/>
          <pc:sldLayoutMkLst>
            <pc:docMk/>
            <pc:sldMasterMk cId="2171172898" sldId="2147483825"/>
            <pc:sldLayoutMk cId="2367596511" sldId="2147483826"/>
          </pc:sldLayoutMkLst>
          <pc:picChg chg="add mod">
            <ac:chgData name="Nicolas Massacret" userId="2219d60b-8bc5-4cf2-9635-33112d81b581" providerId="ADAL" clId="{4AAFA6AC-48BB-4985-9728-3F0B21D6F7EF}" dt="2026-02-06T22:46:54.597" v="2173" actId="1076"/>
            <ac:picMkLst>
              <pc:docMk/>
              <pc:sldMasterMk cId="2171172898" sldId="2147483825"/>
              <pc:sldLayoutMk cId="2367596511" sldId="2147483826"/>
              <ac:picMk id="8" creationId="{AE055449-7D19-AFEB-9B61-990B2A27BB4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0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2026-02-09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EFED-6FFD-2B42-9955-4FA033A9E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131931"/>
            <a:ext cx="587357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3CD0F-91ED-694B-8842-04412C1BF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11606"/>
            <a:ext cx="587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B1B25-CD3F-8848-964E-DCD88AFC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357016-687B-B945-BED3-B8A08427B978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EA55-C0C7-614C-BDB0-6336E75D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FFB4-5F71-B843-B7E8-0B110274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55449-7D19-AFEB-9B61-990B2A27B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2" y="1417926"/>
            <a:ext cx="3568907" cy="35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651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1BC1-8921-FF46-9732-17E8E546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5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7BE2-5C75-B049-B57B-EB556E70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4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FE94-2F91-5B4C-964E-30DAF66C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DBC5-7FE4-2141-882E-8467AF4E1131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B2EC0-8983-0449-94F8-59A4FDDF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9682-C3DA-8B42-B2A2-4D198C41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BFCD6-1CE3-C6A8-6963-646A4B0AD702}"/>
              </a:ext>
            </a:extLst>
          </p:cNvPr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DD60BD-C8D2-34CD-B48A-F678E08ACB95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6607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CD21-8C3A-9144-A064-5AE24280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301D1-7B81-9B44-9B96-40FF0B945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7D54-33DE-4041-ADAA-C522EDA5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A35-F5EF-8E4E-A953-2CEAE10329AE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740E4-3278-7F4F-B7C5-3E57B4F7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27CD-329D-4C48-B710-C0C00741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37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A657-F7B0-474B-9E2C-66646271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C622-9AAF-514A-8B93-C5A23924E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509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2919D-8206-8244-8650-335639D1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509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06184-4CE1-0D48-A541-35C4BB5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DEE-3638-8B4C-9FC2-616E75FF68F3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DD845-6D02-E94D-9E1E-135572E9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D4A-3A00-0247-AC22-0C059510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889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E66A-998F-434A-AD1E-36C49336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45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09C2-1AB6-5B4D-8FDB-9B8052BF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06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D5EA0-BAC0-164A-8C5B-D18ED232E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4547"/>
            <a:ext cx="5157787" cy="345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0B031-0C3B-7C41-BEEF-8200C1EBC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06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EA549-9246-304D-8CEC-7B35881BD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4547"/>
            <a:ext cx="5183188" cy="345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D0977-4C1F-C949-B2DA-A3CCD60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8124-B973-D84B-9A85-CF4AF629D0A6}" type="datetime1">
              <a:rPr lang="en-CA" smtClean="0"/>
              <a:t>2026-02-09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8D7C8-7258-CD48-9563-CDA7BB2A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A3C73-23D2-0A4D-BDD2-49EA7677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446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D0F3-E2AF-0B43-A3FC-939DA3EC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5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4F291-10F3-F24B-9F57-8D8A85DF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9FD9-B5B6-3746-A050-EED38D337C9E}" type="datetime1">
              <a:rPr lang="en-CA" smtClean="0"/>
              <a:t>2026-02-09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B884F-4F46-5F4D-89C9-E9DF4E2B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14DA-E6B0-A448-8B33-ABDE3642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587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FDF89-173A-804C-A0A1-EB021B10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5973-5583-374C-9D58-6BB5D22AB943}" type="datetime1">
              <a:rPr lang="en-CA" smtClean="0"/>
              <a:t>2026-02-09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2284A-8251-C747-A84F-473A11E3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0E49-C86C-7947-BB61-5C01C359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5290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2E8B-2452-E94F-8B47-C9CC03EF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FDEA-F36F-F64D-B781-79BCF12A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6748A-DF80-834D-B428-C9ACF2CC2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9939-A180-D544-96E2-C341A38A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F18D-FCB0-D044-B100-49DB74C23480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1E76C-B397-1248-AC0C-CBD4A814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E039-B3A3-4342-B326-AD299F8D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7936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0321-4436-1544-B26D-1A871564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9694-92C8-EF45-AB12-CE8654808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60004-E43F-4C40-AF8C-6C13826D7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29542-5900-CD41-9779-CC972881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7F1-C136-4943-AB1A-EB6FAF056823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EB9D7-3918-734E-AD95-13E9FC3A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93D2E-8AE1-3A40-A936-D34B1E05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94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6B88-595D-0048-BB60-3C9D7F4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D35F9-8AD1-594D-AE94-539652266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8FD8-ECB2-B04B-8012-05F6AA32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80A3-5CE2-DC4E-8423-209AC7DD57A2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3268-1559-1B45-BDEA-D4F97433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1ABD-E459-724A-9BF7-C99B06DC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8796F-EDB1-914B-4B18-44345CC99047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380404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2A541-8E21-A046-A9B8-931AC04EF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E4BB6-2467-6A4D-A14F-DE9C5BB86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897C-15AB-2B4B-A9B7-26CE1FB7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6A1D-3F62-B847-82D9-6A7E7FF8043F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8671-B8C6-634E-98A8-5E38E532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C491-5507-814F-8B16-B69C1A7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0E7CA7-B691-EBA5-9FCC-07229F3FA328}"/>
              </a:ext>
            </a:extLst>
          </p:cNvPr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286431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47144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2AC9-D70F-BB4E-95C5-C972265EE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BB9C7-6BD9-8F4F-8D5C-23613541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D2BA-0F16-F943-A3C6-D302F0B8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F1A1-16D8-C244-B6F2-EBB42DE4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CAA4-9C35-9041-8828-35C20067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441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0B90-3C45-7C4F-BFEE-B0EBC91F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8619-7C4A-6A45-B1E0-50850A25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2892-C72B-5C41-A56F-73A1196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E921-3A0A-E748-B1EF-36512A6C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9210-9F25-2C4E-B282-EF8ADEC3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850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DFF2-8DEA-C740-920F-BB338124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0366-3A3E-E446-8231-B6A77426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D309-EF98-AC49-A7C5-9EB1AE02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2A9B-0137-5240-96C8-56957E89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03BB-041A-384D-A67B-DDA5A8D5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35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9750-E959-F64F-BDA8-ED84E11D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8083-CEAD-2F40-981F-4AC16512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7064-1DDF-1846-B6C1-8C5172E3A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42DD-774A-1342-A894-C77C2A58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F0633-00E2-3A4D-806E-4979756A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CC233-9396-074D-9B2B-2680521B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4485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1416-127B-CD49-B746-9671CBA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D403D-EEBA-F447-A4B0-58940015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332C6-BBCB-6B4C-A1A1-54BA9A1C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9C76-FFEB-9147-9BD0-F53712D6B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C14F9-C712-D641-99FB-815EE9868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C18A1-9505-484D-AC39-51BC91CC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5D614-17CC-014A-AE2A-9D258085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221A-1F9C-364E-BA0F-1FC03C9B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78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3580-692A-9549-BFB2-1661E76C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4E53D-5DC9-1A45-9DF8-07C58FA9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D23F7-A850-1046-B5DF-24D7CEA0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02635-2BC3-4F44-AD78-EF16616D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966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637F7-C21C-D94D-9597-251CBE36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C0F0E-11F3-824A-931F-2D79D40B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E88F-9EDB-2B42-8862-81AFA5CD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561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386A-F095-4242-8253-4033FF47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6974-3B50-CB45-A20C-DB530C5A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742B-7F89-894A-8EFD-1F334531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0A858-944A-3B49-83A8-899F1FF5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E10C0-BA80-2E4F-9423-32129972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DF75B-12DE-1E40-8FE4-D25D20CC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939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D63C-DFE5-D44C-9CC5-F8C6F334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5B220-978A-5046-8DEE-786F5B6F1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65B9-8422-B249-8B32-0787694E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95716-43B4-1E45-8F17-7D451362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BF55-B46A-F346-A9DF-92DB4A9E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0C12-FA28-354B-886F-3F846CE8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666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416-D1D9-5C48-83AF-6C08FC06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520D7-1296-F943-84BE-F9CE6A69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1F9C-6041-714C-A091-4696B0E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2CA4-9627-8742-9421-72C7363B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130A-FC53-5846-B50B-9BCEFF4B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4035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6DC85-4047-BE4A-A5E5-DB698A684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C5E57-BF9A-9848-8B8A-ECF07CA83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C1A8-84B4-3442-9D14-F8BEFE8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C7A3D-2615-584F-82C1-51991E04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D7A25-4336-974B-913D-2B2DEB56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45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CB00E-6711-434A-943D-AFA23AEF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B9EB-13C3-CC4E-8114-6A63BCF0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50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C45E-C46A-354C-AB4E-0F4BF1AB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C9C8-3598-FD4A-97AF-5520E582F1A1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DD59-12BB-3141-9AA9-093182B14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10035-CDE8-EE46-A628-A8759346A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1769-ED77-D94C-A000-DECE1C8E6B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F1A71-53D7-0A41-9CFC-2A7564CCA9FD}"/>
              </a:ext>
            </a:extLst>
          </p:cNvPr>
          <p:cNvSpPr/>
          <p:nvPr/>
        </p:nvSpPr>
        <p:spPr>
          <a:xfrm>
            <a:off x="0" y="0"/>
            <a:ext cx="12192000" cy="494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6900A-079C-844D-A172-8B4F1BF16829}"/>
              </a:ext>
            </a:extLst>
          </p:cNvPr>
          <p:cNvSpPr/>
          <p:nvPr/>
        </p:nvSpPr>
        <p:spPr>
          <a:xfrm>
            <a:off x="0" y="0"/>
            <a:ext cx="2094409" cy="494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7EF5-E294-D045-82A2-C554FD755B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64" y="-39377"/>
            <a:ext cx="1647567" cy="554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19E3B-8320-03D8-F5E9-C2C3E02247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76687"/>
          <a:stretch>
            <a:fillRect/>
          </a:stretch>
        </p:blipFill>
        <p:spPr>
          <a:xfrm>
            <a:off x="0" y="0"/>
            <a:ext cx="2094409" cy="4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43655-AF44-414A-99FD-C62208DF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AADD-15EB-9744-A2A1-36A64758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3659-2B2B-C941-8137-15F096C1C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127B-7B2F-3349-8B95-FBC893DC794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A209-48FF-E042-B0A4-04967F9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DDE4-2366-7F48-93FF-8206ED30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457D-D120-5442-A690-BDFA80BC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9" y="1496291"/>
            <a:ext cx="7765473" cy="2023240"/>
          </a:xfrm>
        </p:spPr>
        <p:txBody>
          <a:bodyPr anchor="b">
            <a:normAutofit/>
          </a:bodyPr>
          <a:lstStyle/>
          <a:p>
            <a:r>
              <a:rPr lang="en-US" sz="5100" dirty="0"/>
              <a:t>HAICU</a:t>
            </a:r>
            <a:br>
              <a:rPr lang="en-US" sz="5100" dirty="0"/>
            </a:br>
            <a:r>
              <a:rPr lang="en-US" sz="5100" dirty="0"/>
              <a:t>Laser paths &amp; Monitors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11606"/>
            <a:ext cx="587357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Nicolas Massacret</a:t>
            </a:r>
          </a:p>
          <a:p>
            <a:r>
              <a:rPr lang="en-US">
                <a:cs typeface="Arial"/>
              </a:rPr>
              <a:t>Andrea Capra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7C3C6-D106-0226-4773-A6B93BF3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BBAC6-3E04-A029-E0A0-16EEB19227E9}"/>
              </a:ext>
            </a:extLst>
          </p:cNvPr>
          <p:cNvSpPr txBox="1"/>
          <p:nvPr/>
        </p:nvSpPr>
        <p:spPr>
          <a:xfrm>
            <a:off x="531916" y="5900552"/>
            <a:ext cx="27585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February 09</a:t>
            </a:r>
            <a:r>
              <a:rPr lang="en-US" baseline="30000" dirty="0">
                <a:cs typeface="Arial"/>
              </a:rPr>
              <a:t>th</a:t>
            </a:r>
            <a:r>
              <a:rPr lang="en-US" dirty="0">
                <a:cs typeface="Arial"/>
              </a:rPr>
              <a:t> 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1CA6C3-821D-2BE5-BEEC-4246E231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39" t="24926" r="4657"/>
          <a:stretch>
            <a:fillRect/>
          </a:stretch>
        </p:blipFill>
        <p:spPr>
          <a:xfrm>
            <a:off x="5191291" y="771286"/>
            <a:ext cx="5788152" cy="5315428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6339A7-1BFC-40FE-4006-807F82A217DE}"/>
              </a:ext>
            </a:extLst>
          </p:cNvPr>
          <p:cNvSpPr/>
          <p:nvPr/>
        </p:nvSpPr>
        <p:spPr>
          <a:xfrm rot="5400000">
            <a:off x="7333365" y="2589651"/>
            <a:ext cx="1895949" cy="2170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C03315-8251-9383-C01E-7D464C2FCED0}"/>
              </a:ext>
            </a:extLst>
          </p:cNvPr>
          <p:cNvSpPr txBox="1"/>
          <p:nvPr/>
        </p:nvSpPr>
        <p:spPr>
          <a:xfrm>
            <a:off x="3813748" y="5131216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365 nm</a:t>
            </a:r>
          </a:p>
          <a:p>
            <a:endParaRPr lang="en-CA" sz="700" dirty="0"/>
          </a:p>
          <a:p>
            <a:r>
              <a:rPr lang="en-CA" sz="1400" dirty="0"/>
              <a:t>(Class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2C8E0-1269-87B7-BA0E-82BFC0BC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661" y="6318642"/>
            <a:ext cx="2743200" cy="365125"/>
          </a:xfrm>
        </p:spPr>
        <p:txBody>
          <a:bodyPr/>
          <a:lstStyle/>
          <a:p>
            <a:fld id="{1AB61769-ED77-D94C-A000-DECE1C8E6B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6C305A-6CA5-F1A2-DD7B-2269796A0FED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Laser path and generation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53662-D41C-355B-E7D2-5404F6BA50EB}"/>
              </a:ext>
            </a:extLst>
          </p:cNvPr>
          <p:cNvSpPr txBox="1"/>
          <p:nvPr/>
        </p:nvSpPr>
        <p:spPr>
          <a:xfrm>
            <a:off x="6533025" y="6090170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HAICU Experimental area: Top 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A7EAA-09AC-D481-69CE-BAA65B4EF90B}"/>
              </a:ext>
            </a:extLst>
          </p:cNvPr>
          <p:cNvSpPr/>
          <p:nvPr/>
        </p:nvSpPr>
        <p:spPr>
          <a:xfrm>
            <a:off x="325589" y="5524231"/>
            <a:ext cx="1773936" cy="650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YAG Pump Laser (532nm Class 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DF911-235E-328B-497C-681EF979FFCD}"/>
              </a:ext>
            </a:extLst>
          </p:cNvPr>
          <p:cNvSpPr/>
          <p:nvPr/>
        </p:nvSpPr>
        <p:spPr>
          <a:xfrm>
            <a:off x="325589" y="4676924"/>
            <a:ext cx="1773936" cy="6503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Seed Laser </a:t>
            </a:r>
          </a:p>
          <a:p>
            <a:pPr algn="ctr"/>
            <a:r>
              <a:rPr lang="en-CA" sz="1400" dirty="0"/>
              <a:t>(730nm Class 3b)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4733C-CEAB-1123-CC14-E47073EB873D}"/>
              </a:ext>
            </a:extLst>
          </p:cNvPr>
          <p:cNvSpPr/>
          <p:nvPr/>
        </p:nvSpPr>
        <p:spPr>
          <a:xfrm>
            <a:off x="2376893" y="5205300"/>
            <a:ext cx="1377696" cy="48774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Amplifier cavity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0759920-B230-C29F-01C9-FC1273BDBD75}"/>
              </a:ext>
            </a:extLst>
          </p:cNvPr>
          <p:cNvCxnSpPr>
            <a:cxnSpLocks/>
            <a:stCxn id="3" idx="3"/>
            <a:endCxn id="6" idx="0"/>
          </p:cNvCxnSpPr>
          <p:nvPr/>
        </p:nvCxnSpPr>
        <p:spPr>
          <a:xfrm>
            <a:off x="2099525" y="5002089"/>
            <a:ext cx="966216" cy="203211"/>
          </a:xfrm>
          <a:prstGeom prst="bentConnector2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A43DF65-735D-FD42-ED59-DE25CB86227C}"/>
              </a:ext>
            </a:extLst>
          </p:cNvPr>
          <p:cNvCxnSpPr>
            <a:cxnSpLocks/>
            <a:stCxn id="2" idx="3"/>
            <a:endCxn id="6" idx="2"/>
          </p:cNvCxnSpPr>
          <p:nvPr/>
        </p:nvCxnSpPr>
        <p:spPr>
          <a:xfrm flipV="1">
            <a:off x="2099525" y="5693049"/>
            <a:ext cx="966216" cy="156348"/>
          </a:xfrm>
          <a:prstGeom prst="bentConnector2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0AAF676-CF37-3340-9E85-EDCDF70D775A}"/>
              </a:ext>
            </a:extLst>
          </p:cNvPr>
          <p:cNvSpPr/>
          <p:nvPr/>
        </p:nvSpPr>
        <p:spPr>
          <a:xfrm>
            <a:off x="3872906" y="5376622"/>
            <a:ext cx="895535" cy="1476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3B80E5-4DE2-5B66-CC57-FC625A4D3957}"/>
              </a:ext>
            </a:extLst>
          </p:cNvPr>
          <p:cNvSpPr txBox="1"/>
          <p:nvPr/>
        </p:nvSpPr>
        <p:spPr>
          <a:xfrm>
            <a:off x="1714984" y="320867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Enclosed Beam Path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BAD349-84B7-EBEF-6B41-9987DE42389B}"/>
              </a:ext>
            </a:extLst>
          </p:cNvPr>
          <p:cNvSpPr/>
          <p:nvPr/>
        </p:nvSpPr>
        <p:spPr>
          <a:xfrm>
            <a:off x="1519798" y="947817"/>
            <a:ext cx="1377696" cy="48774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THG cell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523F463-3B10-8FB4-4EBB-9E6D788A1A86}"/>
              </a:ext>
            </a:extLst>
          </p:cNvPr>
          <p:cNvSpPr/>
          <p:nvPr/>
        </p:nvSpPr>
        <p:spPr>
          <a:xfrm>
            <a:off x="2936288" y="1146303"/>
            <a:ext cx="982234" cy="122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8A79FA-F709-E179-FB20-C36C0FE9AC5B}"/>
              </a:ext>
            </a:extLst>
          </p:cNvPr>
          <p:cNvSpPr txBox="1"/>
          <p:nvPr/>
        </p:nvSpPr>
        <p:spPr>
          <a:xfrm>
            <a:off x="3010136" y="121609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121 nm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E31EBE-74ED-982B-4736-B8DA103FC1E9}"/>
              </a:ext>
            </a:extLst>
          </p:cNvPr>
          <p:cNvSpPr/>
          <p:nvPr/>
        </p:nvSpPr>
        <p:spPr>
          <a:xfrm>
            <a:off x="8172824" y="3706314"/>
            <a:ext cx="875880" cy="149898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22B87A-DD18-1271-3537-F4EEFEF2C216}"/>
              </a:ext>
            </a:extLst>
          </p:cNvPr>
          <p:cNvSpPr/>
          <p:nvPr/>
        </p:nvSpPr>
        <p:spPr>
          <a:xfrm>
            <a:off x="145808" y="4582832"/>
            <a:ext cx="4747419" cy="183148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464B9E-62D8-E9DE-AC5C-8A411D9EDF0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4893227" y="4455807"/>
            <a:ext cx="3279597" cy="127025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111CDE1-C524-053C-C1EF-606674485BB8}"/>
              </a:ext>
            </a:extLst>
          </p:cNvPr>
          <p:cNvSpPr txBox="1"/>
          <p:nvPr/>
        </p:nvSpPr>
        <p:spPr>
          <a:xfrm>
            <a:off x="505947" y="875495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365 nm</a:t>
            </a:r>
          </a:p>
          <a:p>
            <a:endParaRPr lang="en-CA" sz="700" dirty="0"/>
          </a:p>
          <a:p>
            <a:r>
              <a:rPr lang="en-CA" sz="1400" dirty="0"/>
              <a:t>(Class 4)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E2014F4-1EB0-506F-290F-DDF85135150B}"/>
              </a:ext>
            </a:extLst>
          </p:cNvPr>
          <p:cNvSpPr/>
          <p:nvPr/>
        </p:nvSpPr>
        <p:spPr>
          <a:xfrm>
            <a:off x="565105" y="1120901"/>
            <a:ext cx="895535" cy="1476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Arrow: Bent-Up 56">
            <a:extLst>
              <a:ext uri="{FF2B5EF4-FFF2-40B4-BE49-F238E27FC236}">
                <a16:creationId xmlns:a16="http://schemas.microsoft.com/office/drawing/2014/main" id="{CCC54725-6BCB-7A9C-D030-7ACA8B6BCF8E}"/>
              </a:ext>
            </a:extLst>
          </p:cNvPr>
          <p:cNvSpPr/>
          <p:nvPr/>
        </p:nvSpPr>
        <p:spPr>
          <a:xfrm flipH="1">
            <a:off x="7571123" y="1396447"/>
            <a:ext cx="319045" cy="159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EE1FFEE-01ED-FE38-85F5-048C87E982A7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4235076" y="1355446"/>
            <a:ext cx="3655092" cy="36524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9CF9F38-9425-BA2C-7919-E97AB7D19A9E}"/>
              </a:ext>
            </a:extLst>
          </p:cNvPr>
          <p:cNvSpPr/>
          <p:nvPr/>
        </p:nvSpPr>
        <p:spPr>
          <a:xfrm>
            <a:off x="479157" y="771286"/>
            <a:ext cx="3755919" cy="124136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2C55ED2-7E3F-5DCE-7B43-65B3C48E0456}"/>
              </a:ext>
            </a:extLst>
          </p:cNvPr>
          <p:cNvCxnSpPr>
            <a:cxnSpLocks/>
            <a:stCxn id="33" idx="3"/>
            <a:endCxn id="32" idx="2"/>
          </p:cNvCxnSpPr>
          <p:nvPr/>
        </p:nvCxnSpPr>
        <p:spPr>
          <a:xfrm flipV="1">
            <a:off x="4054086" y="2698168"/>
            <a:ext cx="4118738" cy="695173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E1FE839-5492-FFEF-6E93-F43F2EE7FB71}"/>
              </a:ext>
            </a:extLst>
          </p:cNvPr>
          <p:cNvSpPr txBox="1"/>
          <p:nvPr/>
        </p:nvSpPr>
        <p:spPr>
          <a:xfrm>
            <a:off x="1212557" y="2352715"/>
            <a:ext cx="33051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u="sng" dirty="0"/>
              <a:t>Is UBC in charge of laser path and monitors here ?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51BDB5-3F8F-4310-CD2F-8F75134E47CD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4517732" y="1750193"/>
            <a:ext cx="3372436" cy="925688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7173F9-DD7F-9B2A-2547-155911FF571E}"/>
              </a:ext>
            </a:extLst>
          </p:cNvPr>
          <p:cNvSpPr/>
          <p:nvPr/>
        </p:nvSpPr>
        <p:spPr>
          <a:xfrm>
            <a:off x="1687164" y="1630982"/>
            <a:ext cx="1042963" cy="33043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 err="1"/>
              <a:t>Ar</a:t>
            </a:r>
            <a:r>
              <a:rPr lang="en-CA" sz="1050" dirty="0"/>
              <a:t>-Kr gas system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7C3B3C-DA57-2056-B58E-407BC0A4DAFA}"/>
              </a:ext>
            </a:extLst>
          </p:cNvPr>
          <p:cNvSpPr/>
          <p:nvPr/>
        </p:nvSpPr>
        <p:spPr>
          <a:xfrm>
            <a:off x="8405903" y="2726988"/>
            <a:ext cx="657495" cy="39474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 err="1"/>
              <a:t>Ar</a:t>
            </a:r>
            <a:r>
              <a:rPr lang="en-CA" sz="1050" dirty="0"/>
              <a:t>-Kr gas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7B3481-987F-0FF9-1014-FC538F46D04A}"/>
              </a:ext>
            </a:extLst>
          </p:cNvPr>
          <p:cNvCxnSpPr>
            <a:stCxn id="7" idx="0"/>
            <a:endCxn id="36" idx="2"/>
          </p:cNvCxnSpPr>
          <p:nvPr/>
        </p:nvCxnSpPr>
        <p:spPr>
          <a:xfrm flipV="1">
            <a:off x="2208646" y="1435566"/>
            <a:ext cx="0" cy="195416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A8635BE-76E1-CE78-AE7D-9AD6F8823398}"/>
              </a:ext>
            </a:extLst>
          </p:cNvPr>
          <p:cNvSpPr/>
          <p:nvPr/>
        </p:nvSpPr>
        <p:spPr>
          <a:xfrm>
            <a:off x="7918515" y="1355446"/>
            <a:ext cx="1753386" cy="39474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281119-1E58-5038-0F37-7B635F26CD15}"/>
              </a:ext>
            </a:extLst>
          </p:cNvPr>
          <p:cNvCxnSpPr>
            <a:cxnSpLocks/>
          </p:cNvCxnSpPr>
          <p:nvPr/>
        </p:nvCxnSpPr>
        <p:spPr>
          <a:xfrm flipV="1">
            <a:off x="8452084" y="1750193"/>
            <a:ext cx="0" cy="9479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FA1AC18-E8E0-BA13-BF8A-7820A1295215}"/>
              </a:ext>
            </a:extLst>
          </p:cNvPr>
          <p:cNvSpPr/>
          <p:nvPr/>
        </p:nvSpPr>
        <p:spPr>
          <a:xfrm>
            <a:off x="5613942" y="1630982"/>
            <a:ext cx="421359" cy="16396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Entrance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14F0A-0AEC-C814-41E8-D2853F11B183}"/>
              </a:ext>
            </a:extLst>
          </p:cNvPr>
          <p:cNvSpPr txBox="1"/>
          <p:nvPr/>
        </p:nvSpPr>
        <p:spPr>
          <a:xfrm>
            <a:off x="10095092" y="1630982"/>
            <a:ext cx="164500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/>
              <a:t>121nm switchable</a:t>
            </a:r>
            <a:br>
              <a:rPr lang="en-CA" sz="1400" dirty="0"/>
            </a:br>
            <a:r>
              <a:rPr lang="en-CA" sz="1400" dirty="0"/>
              <a:t> path (source/trap)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8854AA-EE43-B28D-B746-989662AF06DF}"/>
              </a:ext>
            </a:extLst>
          </p:cNvPr>
          <p:cNvSpPr/>
          <p:nvPr/>
        </p:nvSpPr>
        <p:spPr>
          <a:xfrm>
            <a:off x="9700248" y="1343975"/>
            <a:ext cx="365976" cy="723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DAA648-28E8-8F3F-3DD9-A5A217B31D26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9883236" y="1455253"/>
            <a:ext cx="211856" cy="437339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285A0D6-70DD-D035-F7A8-400D919235F4}"/>
              </a:ext>
            </a:extLst>
          </p:cNvPr>
          <p:cNvSpPr/>
          <p:nvPr/>
        </p:nvSpPr>
        <p:spPr>
          <a:xfrm>
            <a:off x="10324590" y="1256760"/>
            <a:ext cx="654853" cy="180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PMT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4EED78-718D-F49B-499B-D08080473CD5}"/>
              </a:ext>
            </a:extLst>
          </p:cNvPr>
          <p:cNvSpPr/>
          <p:nvPr/>
        </p:nvSpPr>
        <p:spPr>
          <a:xfrm rot="16200000">
            <a:off x="9913843" y="803872"/>
            <a:ext cx="602325" cy="185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/>
              <a:t>SiPM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585CBE-8033-8B80-344F-AC93B9069811}"/>
              </a:ext>
            </a:extLst>
          </p:cNvPr>
          <p:cNvSpPr txBox="1"/>
          <p:nvPr/>
        </p:nvSpPr>
        <p:spPr>
          <a:xfrm>
            <a:off x="10367300" y="838074"/>
            <a:ext cx="10951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5915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8255-CF43-2152-3D1F-03B56C28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7DB746-AE72-B845-739C-E24EC9CF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39" t="24926" r="4657"/>
          <a:stretch>
            <a:fillRect/>
          </a:stretch>
        </p:blipFill>
        <p:spPr>
          <a:xfrm>
            <a:off x="5191291" y="771286"/>
            <a:ext cx="5788152" cy="5315428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524E6E-5339-2FD9-4B70-DDF23629FC82}"/>
              </a:ext>
            </a:extLst>
          </p:cNvPr>
          <p:cNvSpPr/>
          <p:nvPr/>
        </p:nvSpPr>
        <p:spPr>
          <a:xfrm rot="5400000">
            <a:off x="7340298" y="2596584"/>
            <a:ext cx="1895949" cy="2031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60C8-EABA-6E4F-FBD5-B84156B2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661" y="6318642"/>
            <a:ext cx="2743200" cy="365125"/>
          </a:xfrm>
        </p:spPr>
        <p:txBody>
          <a:bodyPr/>
          <a:lstStyle/>
          <a:p>
            <a:fld id="{1AB61769-ED77-D94C-A000-DECE1C8E6BB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220626-E954-EF85-CDA7-B85963247886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Interlock and 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21830-4450-C8B1-C381-992B76E58289}"/>
              </a:ext>
            </a:extLst>
          </p:cNvPr>
          <p:cNvSpPr txBox="1"/>
          <p:nvPr/>
        </p:nvSpPr>
        <p:spPr>
          <a:xfrm>
            <a:off x="6861653" y="6082523"/>
            <a:ext cx="33811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HAICU Experimental area: Top View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29E20-F07D-ACE0-D633-6A4087267371}"/>
              </a:ext>
            </a:extLst>
          </p:cNvPr>
          <p:cNvSpPr/>
          <p:nvPr/>
        </p:nvSpPr>
        <p:spPr>
          <a:xfrm>
            <a:off x="8172824" y="3706314"/>
            <a:ext cx="875880" cy="149898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F2FC62-96F8-A8E3-8B24-10B25453E509}"/>
              </a:ext>
            </a:extLst>
          </p:cNvPr>
          <p:cNvSpPr/>
          <p:nvPr/>
        </p:nvSpPr>
        <p:spPr>
          <a:xfrm>
            <a:off x="7918515" y="1355446"/>
            <a:ext cx="1753386" cy="39474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Arrow: Bent-Up 56">
            <a:extLst>
              <a:ext uri="{FF2B5EF4-FFF2-40B4-BE49-F238E27FC236}">
                <a16:creationId xmlns:a16="http://schemas.microsoft.com/office/drawing/2014/main" id="{102AB4EF-DE14-E2C7-070D-32C5277A9254}"/>
              </a:ext>
            </a:extLst>
          </p:cNvPr>
          <p:cNvSpPr/>
          <p:nvPr/>
        </p:nvSpPr>
        <p:spPr>
          <a:xfrm flipH="1">
            <a:off x="7571123" y="1396447"/>
            <a:ext cx="319045" cy="15965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AE9CA-C187-21BC-C586-4066491A9811}"/>
              </a:ext>
            </a:extLst>
          </p:cNvPr>
          <p:cNvSpPr/>
          <p:nvPr/>
        </p:nvSpPr>
        <p:spPr>
          <a:xfrm rot="19405838">
            <a:off x="5314229" y="2983528"/>
            <a:ext cx="848697" cy="557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1B031-27FB-B435-FBB0-9F9346BE102A}"/>
              </a:ext>
            </a:extLst>
          </p:cNvPr>
          <p:cNvSpPr/>
          <p:nvPr/>
        </p:nvSpPr>
        <p:spPr>
          <a:xfrm>
            <a:off x="5375296" y="3228825"/>
            <a:ext cx="1103302" cy="714525"/>
          </a:xfrm>
          <a:prstGeom prst="rect">
            <a:avLst/>
          </a:prstGeom>
          <a:noFill/>
          <a:ln w="317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6E628-A8F8-47F2-2DFA-F63B180D47EC}"/>
              </a:ext>
            </a:extLst>
          </p:cNvPr>
          <p:cNvSpPr txBox="1"/>
          <p:nvPr/>
        </p:nvSpPr>
        <p:spPr>
          <a:xfrm>
            <a:off x="648221" y="449485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Safe area protected by </a:t>
            </a:r>
            <a:r>
              <a:rPr lang="en-CA" u="sng" dirty="0">
                <a:solidFill>
                  <a:srgbClr val="00B050"/>
                </a:solidFill>
              </a:rPr>
              <a:t>interlocked curtain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E29541-17CC-CE83-42D4-6BEACC3A165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5103287" y="3943350"/>
            <a:ext cx="401708" cy="736167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069FD-8E34-8548-42F3-AA9106CC6C38}"/>
              </a:ext>
            </a:extLst>
          </p:cNvPr>
          <p:cNvSpPr/>
          <p:nvPr/>
        </p:nvSpPr>
        <p:spPr>
          <a:xfrm>
            <a:off x="6175853" y="3118987"/>
            <a:ext cx="685800" cy="1238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E4D15D-F0D5-AF3F-B4DB-B4B404524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32" y="2633030"/>
            <a:ext cx="1211573" cy="1333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F62D09-F71F-2DE0-F57E-0A75B28A60C1}"/>
              </a:ext>
            </a:extLst>
          </p:cNvPr>
          <p:cNvSpPr txBox="1"/>
          <p:nvPr/>
        </p:nvSpPr>
        <p:spPr>
          <a:xfrm>
            <a:off x="3091401" y="3935427"/>
            <a:ext cx="130940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u="sng" dirty="0">
                <a:cs typeface="Arial"/>
              </a:rPr>
              <a:t>Source: Reza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AB14CA-B269-765C-6901-83CF4A22F96A}"/>
              </a:ext>
            </a:extLst>
          </p:cNvPr>
          <p:cNvCxnSpPr>
            <a:cxnSpLocks/>
            <a:stCxn id="20" idx="3"/>
            <a:endCxn id="17" idx="1"/>
          </p:cNvCxnSpPr>
          <p:nvPr/>
        </p:nvCxnSpPr>
        <p:spPr>
          <a:xfrm flipV="1">
            <a:off x="4400805" y="3180900"/>
            <a:ext cx="1775048" cy="119072"/>
          </a:xfrm>
          <a:prstGeom prst="straightConnector1">
            <a:avLst/>
          </a:prstGeom>
          <a:ln w="15875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88AEA2D-7E58-9FC9-6C85-53995CDED643}"/>
              </a:ext>
            </a:extLst>
          </p:cNvPr>
          <p:cNvSpPr/>
          <p:nvPr/>
        </p:nvSpPr>
        <p:spPr>
          <a:xfrm>
            <a:off x="7095047" y="977114"/>
            <a:ext cx="1309047" cy="1162110"/>
          </a:xfrm>
          <a:prstGeom prst="rect">
            <a:avLst/>
          </a:prstGeom>
          <a:noFill/>
          <a:ln w="317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505A77-FEC1-19DE-7E01-496E334DDD1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5103287" y="2169526"/>
            <a:ext cx="2766792" cy="2509991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2EA4E38-E9BC-AF85-4F99-D0EF88885337}"/>
              </a:ext>
            </a:extLst>
          </p:cNvPr>
          <p:cNvSpPr/>
          <p:nvPr/>
        </p:nvSpPr>
        <p:spPr>
          <a:xfrm rot="10800000">
            <a:off x="7115089" y="2158162"/>
            <a:ext cx="492573" cy="12779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8D25713-A9BB-AA2A-170A-B03E9646A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496" y="750310"/>
            <a:ext cx="1517044" cy="651015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F36B91B-4E18-FEE2-5EF1-89F75BB8E6AB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4553540" y="1075818"/>
            <a:ext cx="2522137" cy="897678"/>
          </a:xfrm>
          <a:prstGeom prst="straightConnector1">
            <a:avLst/>
          </a:prstGeom>
          <a:ln w="15875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89F018AA-E6B3-CA41-960D-D1F1C94B235C}"/>
              </a:ext>
            </a:extLst>
          </p:cNvPr>
          <p:cNvSpPr/>
          <p:nvPr/>
        </p:nvSpPr>
        <p:spPr>
          <a:xfrm>
            <a:off x="6228901" y="2856281"/>
            <a:ext cx="289207" cy="2945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B22F68-9D70-E790-4BF2-4EC5EB367F22}"/>
              </a:ext>
            </a:extLst>
          </p:cNvPr>
          <p:cNvSpPr txBox="1"/>
          <p:nvPr/>
        </p:nvSpPr>
        <p:spPr>
          <a:xfrm>
            <a:off x="2795870" y="195455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Emergency stop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61BEDD-C820-89F6-5BF1-541E50636DC4}"/>
              </a:ext>
            </a:extLst>
          </p:cNvPr>
          <p:cNvCxnSpPr>
            <a:cxnSpLocks/>
            <a:stCxn id="69" idx="3"/>
            <a:endCxn id="68" idx="1"/>
          </p:cNvCxnSpPr>
          <p:nvPr/>
        </p:nvCxnSpPr>
        <p:spPr>
          <a:xfrm>
            <a:off x="4647659" y="2139224"/>
            <a:ext cx="1623595" cy="760186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1898FB6-534C-672F-37BC-013255868344}"/>
              </a:ext>
            </a:extLst>
          </p:cNvPr>
          <p:cNvSpPr txBox="1"/>
          <p:nvPr/>
        </p:nvSpPr>
        <p:spPr>
          <a:xfrm>
            <a:off x="827758" y="5286691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Laser traveling within enclosures</a:t>
            </a:r>
          </a:p>
          <a:p>
            <a:r>
              <a:rPr lang="en-CA" dirty="0"/>
              <a:t>Opening enclosure trigger warning table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EB0A9A-C4BF-0D40-A9F0-2291497F7DB8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133201" y="4455807"/>
            <a:ext cx="3039623" cy="1153837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4081F3A8-868C-25DD-BF40-F32C48C087B1}"/>
              </a:ext>
            </a:extLst>
          </p:cNvPr>
          <p:cNvSpPr/>
          <p:nvPr/>
        </p:nvSpPr>
        <p:spPr>
          <a:xfrm>
            <a:off x="9700248" y="1288717"/>
            <a:ext cx="407525" cy="1077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02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7D67B-595A-BB2B-13CF-7EC081D7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769-ED77-D94C-A000-DECE1C8E6BB8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939195-0C77-7804-A5CB-6F23F6CE0B48}"/>
              </a:ext>
            </a:extLst>
          </p:cNvPr>
          <p:cNvSpPr txBox="1">
            <a:spLocks/>
          </p:cNvSpPr>
          <p:nvPr/>
        </p:nvSpPr>
        <p:spPr>
          <a:xfrm>
            <a:off x="2104766" y="-54772"/>
            <a:ext cx="8442864" cy="65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Interlock &amp; Commissioning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CB252-A861-E61B-C5BA-BACE8B57BC00}"/>
              </a:ext>
            </a:extLst>
          </p:cNvPr>
          <p:cNvSpPr txBox="1"/>
          <p:nvPr/>
        </p:nvSpPr>
        <p:spPr>
          <a:xfrm>
            <a:off x="637916" y="3608160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Commissioning &amp; development unknown: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CA" dirty="0"/>
              <a:t>Laser 50Hz development -&gt; Who, where, when, how long?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CA" dirty="0"/>
              <a:t>Commissioning of laser at TRIUMF-&gt; Who, how long?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C9DBC-EADE-8C0B-108E-482033D7D87D}"/>
              </a:ext>
            </a:extLst>
          </p:cNvPr>
          <p:cNvSpPr txBox="1"/>
          <p:nvPr/>
        </p:nvSpPr>
        <p:spPr>
          <a:xfrm>
            <a:off x="637916" y="895350"/>
            <a:ext cx="11373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Interlock development steps:</a:t>
            </a:r>
          </a:p>
          <a:p>
            <a:pPr marL="285750" indent="-285750">
              <a:buFontTx/>
              <a:buChar char="-"/>
            </a:pPr>
            <a:r>
              <a:rPr lang="en-CA" dirty="0"/>
              <a:t>Interlock definition (Nicolas, Giulia, Colin?)</a:t>
            </a:r>
          </a:p>
          <a:p>
            <a:pPr marL="285750" indent="-285750">
              <a:buFontTx/>
              <a:buChar char="-"/>
            </a:pPr>
            <a:r>
              <a:rPr lang="en-CA" dirty="0"/>
              <a:t>General review (all team)</a:t>
            </a:r>
          </a:p>
          <a:p>
            <a:pPr marL="285750" indent="-285750">
              <a:buFontTx/>
              <a:buChar char="-"/>
            </a:pPr>
            <a:r>
              <a:rPr lang="en-CA" dirty="0"/>
              <a:t>Review from TRIUMF expert (Jens Lassen)</a:t>
            </a:r>
          </a:p>
          <a:p>
            <a:pPr marL="285750" indent="-285750">
              <a:buFontTx/>
              <a:buChar char="-"/>
            </a:pPr>
            <a:r>
              <a:rPr lang="en-CA" dirty="0"/>
              <a:t>Procurement/Installation of </a:t>
            </a:r>
            <a:r>
              <a:rPr lang="en-CA" u="sng" dirty="0"/>
              <a:t>Laser Hut Safety system</a:t>
            </a:r>
            <a:r>
              <a:rPr lang="en-CA" dirty="0"/>
              <a:t> (Nicolas) and </a:t>
            </a:r>
            <a:r>
              <a:rPr lang="en-CA" u="sng" dirty="0"/>
              <a:t>decelerator safety system </a:t>
            </a:r>
            <a:r>
              <a:rPr lang="en-CA" dirty="0"/>
              <a:t>(Giulia ,Colin)</a:t>
            </a:r>
          </a:p>
        </p:txBody>
      </p:sp>
    </p:spTree>
    <p:extLst>
      <p:ext uri="{BB962C8B-B14F-4D97-AF65-F5344CB8AC3E}">
        <p14:creationId xmlns:p14="http://schemas.microsoft.com/office/powerpoint/2010/main" val="272867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CAN-Deck-Template" id="{B5CD724D-2806-1B4F-8C06-D7A7FD6F528B}" vid="{C5A3A945-A8C4-6A48-8E7D-30810AF65B1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CAN-Deck-Template" id="{B5CD724D-2806-1B4F-8C06-D7A7FD6F528B}" vid="{8F27C8A7-C416-8947-998F-F6EE469C2E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1960</TotalTime>
  <Words>212</Words>
  <Application>Microsoft Office PowerPoint</Application>
  <PresentationFormat>Widescreen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Custom Design</vt:lpstr>
      <vt:lpstr>Office Theme</vt:lpstr>
      <vt:lpstr>1_Custom Design</vt:lpstr>
      <vt:lpstr>HAICU Laser paths &amp; Monitors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Gibson</dc:creator>
  <cp:lastModifiedBy>Nicolas Massacret</cp:lastModifiedBy>
  <cp:revision>2</cp:revision>
  <dcterms:created xsi:type="dcterms:W3CDTF">2018-03-06T16:46:59Z</dcterms:created>
  <dcterms:modified xsi:type="dcterms:W3CDTF">2026-02-09T18:47:37Z</dcterms:modified>
</cp:coreProperties>
</file>