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1" r:id="rId7"/>
    <p:sldId id="258" r:id="rId8"/>
    <p:sldId id="259" r:id="rId9"/>
    <p:sldId id="262" r:id="rId10"/>
    <p:sldId id="260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F3A04A-384D-9B0E-25CB-FBEB5455D233}" v="111" dt="2026-02-09T19:02:35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aq00.triumf.ca/DaqWiki/index.php/VME-PPG3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aicudaq01.triumf.ca/?cmd=custom&amp;page=P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Sequencer for</a:t>
            </a:r>
            <a:br>
              <a:rPr lang="en-US" dirty="0"/>
            </a:br>
            <a:r>
              <a:rPr lang="en-US" dirty="0"/>
              <a:t>HAICU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Lars Martin</a:t>
            </a:r>
          </a:p>
          <a:p>
            <a:r>
              <a:rPr lang="en-US" dirty="0"/>
              <a:t>9 Feb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12C5B-B5C1-6DDE-05F8-491D3D4D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51CC9-4D43-CD47-24F1-28C7E45C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D064613-CD18-2CEF-049B-A940BB9B6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sequence</a:t>
            </a:r>
          </a:p>
        </p:txBody>
      </p:sp>
      <p:pic>
        <p:nvPicPr>
          <p:cNvPr id="12" name="Content Placeholder 11" descr="A diagram of a diagram&#10;&#10;AI-generated content may be incorrect.">
            <a:extLst>
              <a:ext uri="{FF2B5EF4-FFF2-40B4-BE49-F238E27FC236}">
                <a16:creationId xmlns:a16="http://schemas.microsoft.com/office/drawing/2014/main" id="{46815F8B-5A51-9A56-B08B-EBA7717672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896741"/>
            <a:ext cx="5157787" cy="290125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50F6E12-8406-9B21-AE0E-5A008A3065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Other sequence signals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79261-432B-B888-A7E7-2A28E7E2ED6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MLD 1-4 (separate?)</a:t>
            </a:r>
          </a:p>
          <a:p>
            <a:r>
              <a:rPr lang="en-US" dirty="0"/>
              <a:t>EM bender</a:t>
            </a:r>
          </a:p>
          <a:p>
            <a:r>
              <a:rPr lang="en-US" dirty="0"/>
              <a:t>"slow" trap magnets (quad, top gate, booster)</a:t>
            </a:r>
          </a:p>
          <a:p>
            <a:r>
              <a:rPr lang="en-US" dirty="0"/>
              <a:t>Bottom gate</a:t>
            </a:r>
          </a:p>
          <a:p>
            <a:r>
              <a:rPr lang="en-US" dirty="0"/>
              <a:t>DAQ trigger(s?)</a:t>
            </a:r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FFBFE0-1680-A6F1-8912-A6A1B471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3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27E5C-25C7-4491-32DF-36E35FBCF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7E01-5DA1-3375-0084-D5F2A5FE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09D887-62D8-C565-0B94-E5DB5CAEF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Synchronize to laser trigger pulse (10Hz-50Hz)</a:t>
            </a:r>
          </a:p>
          <a:p>
            <a:r>
              <a:rPr lang="en-US" dirty="0"/>
              <a:t>Produce sequence of pulses over hundreds of </a:t>
            </a:r>
            <a:r>
              <a:rPr lang="en-US" dirty="0" err="1"/>
              <a:t>ms</a:t>
            </a:r>
            <a:r>
              <a:rPr lang="en-US" dirty="0"/>
              <a:t> or more</a:t>
            </a:r>
          </a:p>
          <a:p>
            <a:r>
              <a:rPr lang="en-US" dirty="0"/>
              <a:t>~10 channels</a:t>
            </a:r>
          </a:p>
          <a:p>
            <a:r>
              <a:rPr lang="en-US" dirty="0"/>
              <a:t>Accuracy/synchronization of order microseconds</a:t>
            </a:r>
          </a:p>
          <a:p>
            <a:r>
              <a:rPr lang="en-US" dirty="0"/>
              <a:t>Gate inputs to prevent triggering partial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00DC1-66FE-71D6-8D2C-D0DDDC0E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EA361-5312-50B2-DA96-2FBA45AA3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PPG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54758-56E9-5E00-0836-307B19C0F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FPGA based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/>
              <a:t>rogrammable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/>
              <a:t>ulse </a:t>
            </a:r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dirty="0"/>
              <a:t>enerator</a:t>
            </a:r>
          </a:p>
          <a:p>
            <a:r>
              <a:rPr lang="en-US" dirty="0"/>
              <a:t>100MHz clock, i.e. 10ns resolution</a:t>
            </a:r>
          </a:p>
          <a:p>
            <a:r>
              <a:rPr lang="en-US" dirty="0"/>
              <a:t>Up to 32 independent outputs</a:t>
            </a:r>
          </a:p>
          <a:p>
            <a:r>
              <a:rPr lang="en-US" dirty="0"/>
              <a:t>Up to 16 gate inputs and 16 veto inputs</a:t>
            </a:r>
          </a:p>
          <a:p>
            <a:r>
              <a:rPr lang="en-US" dirty="0"/>
              <a:t>External trigger input</a:t>
            </a:r>
          </a:p>
          <a:p>
            <a:r>
              <a:rPr lang="en-US" dirty="0"/>
              <a:t>Inputs and outputs can be freely mapped to ribbon connectors on back panel or coax connectors on front panel</a:t>
            </a:r>
          </a:p>
          <a:p>
            <a:r>
              <a:rPr lang="en-US" dirty="0"/>
              <a:t>Coax in-/outputs can be switched between 3.3V and 5V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580E3-DCA3-2AD9-53C6-2230F57B8599}"/>
              </a:ext>
            </a:extLst>
          </p:cNvPr>
          <p:cNvSpPr txBox="1"/>
          <p:nvPr/>
        </p:nvSpPr>
        <p:spPr>
          <a:xfrm>
            <a:off x="974035" y="6178878"/>
            <a:ext cx="102857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Design modified from </a:t>
            </a:r>
            <a:r>
              <a:rPr lang="en-US" dirty="0">
                <a:ea typeface="+mn-lt"/>
                <a:cs typeface="+mn-lt"/>
                <a:hlinkClick r:id="rId2"/>
              </a:rPr>
              <a:t>https://daq00.triumf.ca/DaqWiki/index.php/VME-PPG32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B3539-9BFB-B5D1-4F41-1A93EB7B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6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AD5-37C8-241D-EC67-43CBCC4BD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</a:t>
            </a:r>
          </a:p>
        </p:txBody>
      </p:sp>
      <p:pic>
        <p:nvPicPr>
          <p:cNvPr id="10" name="Content Placeholder 9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232F121-E376-5149-3D01-8E8899FCBB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419" y="3953174"/>
            <a:ext cx="5181600" cy="258464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5E541-7561-01A3-0B4E-F1FBDC2A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1A0F16-71E5-403B-EC08-21A8536328A9}"/>
              </a:ext>
            </a:extLst>
          </p:cNvPr>
          <p:cNvSpPr txBox="1"/>
          <p:nvPr/>
        </p:nvSpPr>
        <p:spPr>
          <a:xfrm>
            <a:off x="781878" y="1583634"/>
            <a:ext cx="61622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/>
              <a:t>Sequences saved and loaded as hard-to read text file</a:t>
            </a:r>
          </a:p>
          <a:p>
            <a:pPr marL="285750" indent="-285750">
              <a:buFont typeface="Calibri"/>
              <a:buChar char="-"/>
            </a:pPr>
            <a:r>
              <a:rPr lang="en-US"/>
              <a:t>But convenient compiler with web-interface exists</a:t>
            </a:r>
            <a:endParaRPr lang="en-US" dirty="0"/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5A65718-E131-4C24-E524-40A7373D28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5614" y="87312"/>
            <a:ext cx="4601928" cy="663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1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A7FFB-2FA3-14E8-9A15-9DEF6C973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03909-0F58-4E7C-65D2-BE96155D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3A72A-2EB0-871A-93DE-2FA41EF4A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2"/>
              </a:rPr>
              <a:t>https://haicudaq01.triumf.ca/?cmd=custom&amp;page=PPG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5EB29-B413-0EB5-5791-101B521A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1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implescreenrecorder-2026-02-09_10.22.12">
            <a:hlinkClick r:id="" action="ppaction://media"/>
            <a:extLst>
              <a:ext uri="{FF2B5EF4-FFF2-40B4-BE49-F238E27FC236}">
                <a16:creationId xmlns:a16="http://schemas.microsoft.com/office/drawing/2014/main" id="{718F8C41-6F49-FA2F-156D-E1DA96A1459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9510" y="643466"/>
            <a:ext cx="6592979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5D9EE-719B-18B4-228A-59C360A5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7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EFC759-E908-93C9-702A-D365B47B7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mplescreenrecorder-2026-02-06_17.10.11">
            <a:hlinkClick r:id="" action="ppaction://media"/>
            <a:extLst>
              <a:ext uri="{FF2B5EF4-FFF2-40B4-BE49-F238E27FC236}">
                <a16:creationId xmlns:a16="http://schemas.microsoft.com/office/drawing/2014/main" id="{223C8DB6-BA04-F4A4-AD41-77279E79EED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940" y="643466"/>
            <a:ext cx="9904120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B5F88-761D-6EC3-AA9D-55FB252E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FDF4-144C-996C-D54D-2A2DEECF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Future/Feedback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CEC76-5DC4-8952-B741-6F99B68B8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Questions?</a:t>
            </a:r>
          </a:p>
          <a:p>
            <a:r>
              <a:rPr lang="en-US"/>
              <a:t>Additional requirements?</a:t>
            </a:r>
          </a:p>
          <a:p>
            <a:r>
              <a:rPr lang="en-US" dirty="0"/>
              <a:t>Problems or concerns?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9D915-43A5-F08C-1A58-CB481B4A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85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C2989382E91746962F0C859D7503F4" ma:contentTypeVersion="13" ma:contentTypeDescription="Create a new document." ma:contentTypeScope="" ma:versionID="d9f69feb5392c9a178a523cdc7941b53">
  <xsd:schema xmlns:xsd="http://www.w3.org/2001/XMLSchema" xmlns:xs="http://www.w3.org/2001/XMLSchema" xmlns:p="http://schemas.microsoft.com/office/2006/metadata/properties" xmlns:ns2="dce16e73-9ace-4c75-91da-503e8264b7ea" xmlns:ns3="eda07789-38b1-46ee-8bcf-54016269a503" targetNamespace="http://schemas.microsoft.com/office/2006/metadata/properties" ma:root="true" ma:fieldsID="173126b191fc4a351855121bc4b0f568" ns2:_="" ns3:_="">
    <xsd:import namespace="dce16e73-9ace-4c75-91da-503e8264b7ea"/>
    <xsd:import namespace="eda07789-38b1-46ee-8bcf-54016269a5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16e73-9ace-4c75-91da-503e8264b7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e3b54c-c226-4f74-9573-cd9558e4dc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07789-38b1-46ee-8bcf-54016269a5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5bb9cf5-a727-4ee3-8f17-a1588d4f8425}" ma:internalName="TaxCatchAll" ma:showField="CatchAllData" ma:web="eda07789-38b1-46ee-8bcf-54016269a5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da07789-38b1-46ee-8bcf-54016269a503">
      <UserInfo>
        <DisplayName/>
        <AccountId xsi:nil="true"/>
        <AccountType/>
      </UserInfo>
    </SharedWithUsers>
    <lcf76f155ced4ddcb4097134ff3c332f xmlns="dce16e73-9ace-4c75-91da-503e8264b7ea">
      <Terms xmlns="http://schemas.microsoft.com/office/infopath/2007/PartnerControls"/>
    </lcf76f155ced4ddcb4097134ff3c332f>
    <TaxCatchAll xmlns="eda07789-38b1-46ee-8bcf-54016269a50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510B19-CF3D-4054-8567-7CE203C88F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16e73-9ace-4c75-91da-503e8264b7ea"/>
    <ds:schemaRef ds:uri="eda07789-38b1-46ee-8bcf-54016269a5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F5C24E-5CC7-4C31-A896-124A8D88003F}">
  <ds:schemaRefs>
    <ds:schemaRef ds:uri="http://schemas.microsoft.com/office/2006/metadata/properties"/>
    <ds:schemaRef ds:uri="http://schemas.microsoft.com/office/infopath/2007/PartnerControls"/>
    <ds:schemaRef ds:uri="eda07789-38b1-46ee-8bcf-54016269a503"/>
    <ds:schemaRef ds:uri="dce16e73-9ace-4c75-91da-503e8264b7ea"/>
  </ds:schemaRefs>
</ds:datastoreItem>
</file>

<file path=customXml/itemProps3.xml><?xml version="1.0" encoding="utf-8"?>
<ds:datastoreItem xmlns:ds="http://schemas.openxmlformats.org/officeDocument/2006/customXml" ds:itemID="{4F99D53D-46CA-4118-8F52-895C73F6C5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188</Words>
  <Application>Microsoft Office PowerPoint</Application>
  <PresentationFormat>Widescreen</PresentationFormat>
  <Paragraphs>38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Sequencer for HAICU</vt:lpstr>
      <vt:lpstr>Requirements</vt:lpstr>
      <vt:lpstr>Requirements</vt:lpstr>
      <vt:lpstr>PPG capabilities</vt:lpstr>
      <vt:lpstr>User interface</vt:lpstr>
      <vt:lpstr>Demonstration</vt:lpstr>
      <vt:lpstr>PowerPoint Presentation</vt:lpstr>
      <vt:lpstr>PowerPoint Presentation</vt:lpstr>
      <vt:lpstr>Future/Feedback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Andrea Capra</cp:lastModifiedBy>
  <cp:revision>239</cp:revision>
  <dcterms:created xsi:type="dcterms:W3CDTF">2026-02-05T22:32:27Z</dcterms:created>
  <dcterms:modified xsi:type="dcterms:W3CDTF">2026-02-09T19:02:38Z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0x0101005BC2989382E91746962F0C859D7503F4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Order">
    <vt:r8>38800</vt:r8>
  </property>
</Properties>
</file>