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6" r:id="rId1"/>
  </p:sldMasterIdLst>
  <p:notesMasterIdLst>
    <p:notesMasterId r:id="rId15"/>
  </p:notesMasterIdLst>
  <p:handoutMasterIdLst>
    <p:handoutMasterId r:id="rId16"/>
  </p:handoutMasterIdLst>
  <p:sldIdLst>
    <p:sldId id="348" r:id="rId2"/>
    <p:sldId id="347" r:id="rId3"/>
    <p:sldId id="318" r:id="rId4"/>
    <p:sldId id="273" r:id="rId5"/>
    <p:sldId id="346" r:id="rId6"/>
    <p:sldId id="339" r:id="rId7"/>
    <p:sldId id="319" r:id="rId8"/>
    <p:sldId id="321" r:id="rId9"/>
    <p:sldId id="320" r:id="rId10"/>
    <p:sldId id="322" r:id="rId11"/>
    <p:sldId id="345" r:id="rId12"/>
    <p:sldId id="344" r:id="rId13"/>
    <p:sldId id="334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9FF"/>
    <a:srgbClr val="646160"/>
    <a:srgbClr val="F7F7F7"/>
    <a:srgbClr val="FFFFFF"/>
    <a:srgbClr val="009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an Chai" userId="c8e7b13f-a2ff-4a41-855b-1bf44a1f05d8" providerId="ADAL" clId="{06A70A61-21A4-4511-965B-94F3152B70F0}"/>
    <pc:docChg chg="undo custSel addSld delSld modSld sldOrd">
      <pc:chgData name="Dean Chai" userId="c8e7b13f-a2ff-4a41-855b-1bf44a1f05d8" providerId="ADAL" clId="{06A70A61-21A4-4511-965B-94F3152B70F0}" dt="2026-04-27T22:09:47.458" v="1573" actId="13926"/>
      <pc:docMkLst>
        <pc:docMk/>
      </pc:docMkLst>
      <pc:sldChg chg="modSp add mod">
        <pc:chgData name="Dean Chai" userId="c8e7b13f-a2ff-4a41-855b-1bf44a1f05d8" providerId="ADAL" clId="{06A70A61-21A4-4511-965B-94F3152B70F0}" dt="2026-04-27T22:09:47.458" v="1573" actId="13926"/>
        <pc:sldMkLst>
          <pc:docMk/>
          <pc:sldMk cId="3949668035" sldId="273"/>
        </pc:sldMkLst>
        <pc:spChg chg="mod">
          <ac:chgData name="Dean Chai" userId="c8e7b13f-a2ff-4a41-855b-1bf44a1f05d8" providerId="ADAL" clId="{06A70A61-21A4-4511-965B-94F3152B70F0}" dt="2026-04-27T22:09:24.519" v="1571" actId="20577"/>
          <ac:spMkLst>
            <pc:docMk/>
            <pc:sldMk cId="3949668035" sldId="273"/>
            <ac:spMk id="3" creationId="{FC1500B9-1264-E357-9781-9D51F01D7C6A}"/>
          </ac:spMkLst>
        </pc:spChg>
        <pc:spChg chg="mod">
          <ac:chgData name="Dean Chai" userId="c8e7b13f-a2ff-4a41-855b-1bf44a1f05d8" providerId="ADAL" clId="{06A70A61-21A4-4511-965B-94F3152B70F0}" dt="2026-04-16T22:30:34.104" v="34" actId="13926"/>
          <ac:spMkLst>
            <pc:docMk/>
            <pc:sldMk cId="3949668035" sldId="273"/>
            <ac:spMk id="5" creationId="{39459B6F-7495-4EFB-21E4-FCA941F553E5}"/>
          </ac:spMkLst>
        </pc:spChg>
        <pc:spChg chg="mod">
          <ac:chgData name="Dean Chai" userId="c8e7b13f-a2ff-4a41-855b-1bf44a1f05d8" providerId="ADAL" clId="{06A70A61-21A4-4511-965B-94F3152B70F0}" dt="2026-04-27T22:09:41.042" v="1572" actId="13926"/>
          <ac:spMkLst>
            <pc:docMk/>
            <pc:sldMk cId="3949668035" sldId="273"/>
            <ac:spMk id="6" creationId="{746D76EF-396C-B923-8C54-CDFCC82FC66A}"/>
          </ac:spMkLst>
        </pc:spChg>
        <pc:spChg chg="mod">
          <ac:chgData name="Dean Chai" userId="c8e7b13f-a2ff-4a41-855b-1bf44a1f05d8" providerId="ADAL" clId="{06A70A61-21A4-4511-965B-94F3152B70F0}" dt="2026-04-27T22:09:47.458" v="1573" actId="13926"/>
          <ac:spMkLst>
            <pc:docMk/>
            <pc:sldMk cId="3949668035" sldId="273"/>
            <ac:spMk id="7" creationId="{4ADA4C2E-D8BA-3163-2180-440A3ED2A32F}"/>
          </ac:spMkLst>
        </pc:spChg>
        <pc:spChg chg="mod">
          <ac:chgData name="Dean Chai" userId="c8e7b13f-a2ff-4a41-855b-1bf44a1f05d8" providerId="ADAL" clId="{06A70A61-21A4-4511-965B-94F3152B70F0}" dt="2026-04-22T21:29:38.334" v="1181" actId="13926"/>
          <ac:spMkLst>
            <pc:docMk/>
            <pc:sldMk cId="3949668035" sldId="273"/>
            <ac:spMk id="9" creationId="{3411986C-DED5-20E2-95B8-D1C4AF88D385}"/>
          </ac:spMkLst>
        </pc:spChg>
        <pc:graphicFrameChg chg="mod">
          <ac:chgData name="Dean Chai" userId="c8e7b13f-a2ff-4a41-855b-1bf44a1f05d8" providerId="ADAL" clId="{06A70A61-21A4-4511-965B-94F3152B70F0}" dt="2026-04-16T22:31:45.774" v="43"/>
          <ac:graphicFrameMkLst>
            <pc:docMk/>
            <pc:sldMk cId="3949668035" sldId="273"/>
            <ac:graphicFrameMk id="4" creationId="{71C2F618-BC28-BA9D-6951-39F16ACD57AC}"/>
          </ac:graphicFrameMkLst>
        </pc:graphicFrameChg>
      </pc:sldChg>
      <pc:sldChg chg="modSp mod">
        <pc:chgData name="Dean Chai" userId="c8e7b13f-a2ff-4a41-855b-1bf44a1f05d8" providerId="ADAL" clId="{06A70A61-21A4-4511-965B-94F3152B70F0}" dt="2026-04-16T22:29:13.135" v="32" actId="20577"/>
        <pc:sldMkLst>
          <pc:docMk/>
          <pc:sldMk cId="2364938395" sldId="318"/>
        </pc:sldMkLst>
        <pc:spChg chg="mod">
          <ac:chgData name="Dean Chai" userId="c8e7b13f-a2ff-4a41-855b-1bf44a1f05d8" providerId="ADAL" clId="{06A70A61-21A4-4511-965B-94F3152B70F0}" dt="2026-04-16T21:56:17.217" v="23" actId="20577"/>
          <ac:spMkLst>
            <pc:docMk/>
            <pc:sldMk cId="2364938395" sldId="318"/>
            <ac:spMk id="2" creationId="{14BB2E44-FA27-CB81-D5D7-1F6F90495153}"/>
          </ac:spMkLst>
        </pc:spChg>
        <pc:spChg chg="mod">
          <ac:chgData name="Dean Chai" userId="c8e7b13f-a2ff-4a41-855b-1bf44a1f05d8" providerId="ADAL" clId="{06A70A61-21A4-4511-965B-94F3152B70F0}" dt="2026-04-16T22:29:13.135" v="32" actId="20577"/>
          <ac:spMkLst>
            <pc:docMk/>
            <pc:sldMk cId="2364938395" sldId="318"/>
            <ac:spMk id="3" creationId="{490AC83F-96DF-D100-2931-47BCE9298C37}"/>
          </ac:spMkLst>
        </pc:spChg>
      </pc:sldChg>
      <pc:sldChg chg="addSp delSp modSp mod">
        <pc:chgData name="Dean Chai" userId="c8e7b13f-a2ff-4a41-855b-1bf44a1f05d8" providerId="ADAL" clId="{06A70A61-21A4-4511-965B-94F3152B70F0}" dt="2026-04-16T22:38:34.945" v="88" actId="14100"/>
        <pc:sldMkLst>
          <pc:docMk/>
          <pc:sldMk cId="2886485816" sldId="319"/>
        </pc:sldMkLst>
        <pc:spChg chg="mod">
          <ac:chgData name="Dean Chai" userId="c8e7b13f-a2ff-4a41-855b-1bf44a1f05d8" providerId="ADAL" clId="{06A70A61-21A4-4511-965B-94F3152B70F0}" dt="2026-04-16T22:34:39.713" v="79" actId="20577"/>
          <ac:spMkLst>
            <pc:docMk/>
            <pc:sldMk cId="2886485816" sldId="319"/>
            <ac:spMk id="2" creationId="{E852C6C3-82C6-E622-430D-2D11CA251635}"/>
          </ac:spMkLst>
        </pc:spChg>
        <pc:spChg chg="del mod">
          <ac:chgData name="Dean Chai" userId="c8e7b13f-a2ff-4a41-855b-1bf44a1f05d8" providerId="ADAL" clId="{06A70A61-21A4-4511-965B-94F3152B70F0}" dt="2026-04-16T22:38:26.176" v="86" actId="478"/>
          <ac:spMkLst>
            <pc:docMk/>
            <pc:sldMk cId="2886485816" sldId="319"/>
            <ac:spMk id="4" creationId="{3B1E851E-56DD-EDAA-C77B-AB44313654B9}"/>
          </ac:spMkLst>
        </pc:spChg>
        <pc:spChg chg="add mod">
          <ac:chgData name="Dean Chai" userId="c8e7b13f-a2ff-4a41-855b-1bf44a1f05d8" providerId="ADAL" clId="{06A70A61-21A4-4511-965B-94F3152B70F0}" dt="2026-04-16T22:38:34.945" v="88" actId="14100"/>
          <ac:spMkLst>
            <pc:docMk/>
            <pc:sldMk cId="2886485816" sldId="319"/>
            <ac:spMk id="5" creationId="{76A2F493-57B0-BB48-64E5-60553E4CA9C3}"/>
          </ac:spMkLst>
        </pc:spChg>
        <pc:spChg chg="add del mod">
          <ac:chgData name="Dean Chai" userId="c8e7b13f-a2ff-4a41-855b-1bf44a1f05d8" providerId="ADAL" clId="{06A70A61-21A4-4511-965B-94F3152B70F0}" dt="2026-04-16T22:38:30.252" v="87" actId="478"/>
          <ac:spMkLst>
            <pc:docMk/>
            <pc:sldMk cId="2886485816" sldId="319"/>
            <ac:spMk id="7" creationId="{B9805229-31CA-0D74-D39A-CE9D6A860284}"/>
          </ac:spMkLst>
        </pc:spChg>
      </pc:sldChg>
      <pc:sldChg chg="modSp mod">
        <pc:chgData name="Dean Chai" userId="c8e7b13f-a2ff-4a41-855b-1bf44a1f05d8" providerId="ADAL" clId="{06A70A61-21A4-4511-965B-94F3152B70F0}" dt="2026-04-16T22:42:42.186" v="147" actId="20577"/>
        <pc:sldMkLst>
          <pc:docMk/>
          <pc:sldMk cId="1609605096" sldId="320"/>
        </pc:sldMkLst>
        <pc:spChg chg="mod">
          <ac:chgData name="Dean Chai" userId="c8e7b13f-a2ff-4a41-855b-1bf44a1f05d8" providerId="ADAL" clId="{06A70A61-21A4-4511-965B-94F3152B70F0}" dt="2026-04-16T22:42:42.186" v="147" actId="20577"/>
          <ac:spMkLst>
            <pc:docMk/>
            <pc:sldMk cId="1609605096" sldId="320"/>
            <ac:spMk id="2" creationId="{5E163A23-35DC-6C16-CC05-B6B4B6B60E2F}"/>
          </ac:spMkLst>
        </pc:spChg>
      </pc:sldChg>
      <pc:sldChg chg="addSp delSp modSp mod ord">
        <pc:chgData name="Dean Chai" userId="c8e7b13f-a2ff-4a41-855b-1bf44a1f05d8" providerId="ADAL" clId="{06A70A61-21A4-4511-965B-94F3152B70F0}" dt="2026-04-16T22:42:31.033" v="131"/>
        <pc:sldMkLst>
          <pc:docMk/>
          <pc:sldMk cId="3088413033" sldId="321"/>
        </pc:sldMkLst>
        <pc:spChg chg="del mod">
          <ac:chgData name="Dean Chai" userId="c8e7b13f-a2ff-4a41-855b-1bf44a1f05d8" providerId="ADAL" clId="{06A70A61-21A4-4511-965B-94F3152B70F0}" dt="2026-04-16T22:40:23.210" v="110" actId="478"/>
          <ac:spMkLst>
            <pc:docMk/>
            <pc:sldMk cId="3088413033" sldId="321"/>
            <ac:spMk id="2" creationId="{8A91DE1E-C335-2833-874F-BAFF97CA948F}"/>
          </ac:spMkLst>
        </pc:spChg>
        <pc:spChg chg="mod">
          <ac:chgData name="Dean Chai" userId="c8e7b13f-a2ff-4a41-855b-1bf44a1f05d8" providerId="ADAL" clId="{06A70A61-21A4-4511-965B-94F3152B70F0}" dt="2026-04-16T22:41:25.342" v="125" actId="20577"/>
          <ac:spMkLst>
            <pc:docMk/>
            <pc:sldMk cId="3088413033" sldId="321"/>
            <ac:spMk id="3" creationId="{94A7E890-BDB9-E7F8-F74E-8638CAA0BCA8}"/>
          </ac:spMkLst>
        </pc:spChg>
        <pc:spChg chg="del">
          <ac:chgData name="Dean Chai" userId="c8e7b13f-a2ff-4a41-855b-1bf44a1f05d8" providerId="ADAL" clId="{06A70A61-21A4-4511-965B-94F3152B70F0}" dt="2026-04-16T22:40:09.450" v="104" actId="478"/>
          <ac:spMkLst>
            <pc:docMk/>
            <pc:sldMk cId="3088413033" sldId="321"/>
            <ac:spMk id="4" creationId="{D92BC848-83FF-5A55-1DB9-319B71F85701}"/>
          </ac:spMkLst>
        </pc:spChg>
        <pc:spChg chg="del">
          <ac:chgData name="Dean Chai" userId="c8e7b13f-a2ff-4a41-855b-1bf44a1f05d8" providerId="ADAL" clId="{06A70A61-21A4-4511-965B-94F3152B70F0}" dt="2026-04-16T22:40:06.671" v="103" actId="478"/>
          <ac:spMkLst>
            <pc:docMk/>
            <pc:sldMk cId="3088413033" sldId="321"/>
            <ac:spMk id="5" creationId="{3D53553A-4AEE-AE6D-3D05-7D155AD8A58E}"/>
          </ac:spMkLst>
        </pc:spChg>
        <pc:spChg chg="mod">
          <ac:chgData name="Dean Chai" userId="c8e7b13f-a2ff-4a41-855b-1bf44a1f05d8" providerId="ADAL" clId="{06A70A61-21A4-4511-965B-94F3152B70F0}" dt="2026-04-16T22:41:47.338" v="129" actId="20577"/>
          <ac:spMkLst>
            <pc:docMk/>
            <pc:sldMk cId="3088413033" sldId="321"/>
            <ac:spMk id="6" creationId="{A9E23677-F58C-5321-C54D-15AC010E1BE7}"/>
          </ac:spMkLst>
        </pc:spChg>
        <pc:spChg chg="add del mod">
          <ac:chgData name="Dean Chai" userId="c8e7b13f-a2ff-4a41-855b-1bf44a1f05d8" providerId="ADAL" clId="{06A70A61-21A4-4511-965B-94F3152B70F0}" dt="2026-04-16T22:39:44.329" v="100" actId="478"/>
          <ac:spMkLst>
            <pc:docMk/>
            <pc:sldMk cId="3088413033" sldId="321"/>
            <ac:spMk id="7" creationId="{9A1B3418-F72E-D51E-A7AE-BCB1B8DDC22C}"/>
          </ac:spMkLst>
        </pc:spChg>
        <pc:spChg chg="add del mod">
          <ac:chgData name="Dean Chai" userId="c8e7b13f-a2ff-4a41-855b-1bf44a1f05d8" providerId="ADAL" clId="{06A70A61-21A4-4511-965B-94F3152B70F0}" dt="2026-04-16T22:40:11.037" v="105" actId="478"/>
          <ac:spMkLst>
            <pc:docMk/>
            <pc:sldMk cId="3088413033" sldId="321"/>
            <ac:spMk id="9" creationId="{8AC8F6F1-C996-104A-4ACD-0A5A334631FE}"/>
          </ac:spMkLst>
        </pc:spChg>
        <pc:spChg chg="add del mod">
          <ac:chgData name="Dean Chai" userId="c8e7b13f-a2ff-4a41-855b-1bf44a1f05d8" providerId="ADAL" clId="{06A70A61-21A4-4511-965B-94F3152B70F0}" dt="2026-04-16T22:40:12.435" v="106" actId="478"/>
          <ac:spMkLst>
            <pc:docMk/>
            <pc:sldMk cId="3088413033" sldId="321"/>
            <ac:spMk id="11" creationId="{82384F1C-8FB8-9A58-D82C-09CCE1096EA5}"/>
          </ac:spMkLst>
        </pc:spChg>
        <pc:spChg chg="add del mod">
          <ac:chgData name="Dean Chai" userId="c8e7b13f-a2ff-4a41-855b-1bf44a1f05d8" providerId="ADAL" clId="{06A70A61-21A4-4511-965B-94F3152B70F0}" dt="2026-04-16T22:40:25.395" v="111" actId="478"/>
          <ac:spMkLst>
            <pc:docMk/>
            <pc:sldMk cId="3088413033" sldId="321"/>
            <ac:spMk id="13" creationId="{A57AE216-9422-79E5-4075-D9EB3D5BB87D}"/>
          </ac:spMkLst>
        </pc:spChg>
      </pc:sldChg>
      <pc:sldChg chg="addSp delSp modSp mod">
        <pc:chgData name="Dean Chai" userId="c8e7b13f-a2ff-4a41-855b-1bf44a1f05d8" providerId="ADAL" clId="{06A70A61-21A4-4511-965B-94F3152B70F0}" dt="2026-04-22T21:34:25.378" v="1229" actId="20577"/>
        <pc:sldMkLst>
          <pc:docMk/>
          <pc:sldMk cId="1335450476" sldId="322"/>
        </pc:sldMkLst>
        <pc:spChg chg="del mod">
          <ac:chgData name="Dean Chai" userId="c8e7b13f-a2ff-4a41-855b-1bf44a1f05d8" providerId="ADAL" clId="{06A70A61-21A4-4511-965B-94F3152B70F0}" dt="2026-04-16T22:47:07.794" v="271" actId="478"/>
          <ac:spMkLst>
            <pc:docMk/>
            <pc:sldMk cId="1335450476" sldId="322"/>
            <ac:spMk id="2" creationId="{F1291F04-8D20-EC41-D6BD-D56DF6F6113E}"/>
          </ac:spMkLst>
        </pc:spChg>
        <pc:spChg chg="mod ord">
          <ac:chgData name="Dean Chai" userId="c8e7b13f-a2ff-4a41-855b-1bf44a1f05d8" providerId="ADAL" clId="{06A70A61-21A4-4511-965B-94F3152B70F0}" dt="2026-04-22T21:34:25.378" v="1229" actId="20577"/>
          <ac:spMkLst>
            <pc:docMk/>
            <pc:sldMk cId="1335450476" sldId="322"/>
            <ac:spMk id="3" creationId="{714D19B5-C99F-9274-BE49-D384F10EEC93}"/>
          </ac:spMkLst>
        </pc:spChg>
        <pc:spChg chg="del">
          <ac:chgData name="Dean Chai" userId="c8e7b13f-a2ff-4a41-855b-1bf44a1f05d8" providerId="ADAL" clId="{06A70A61-21A4-4511-965B-94F3152B70F0}" dt="2026-04-16T22:46:43.685" v="231" actId="478"/>
          <ac:spMkLst>
            <pc:docMk/>
            <pc:sldMk cId="1335450476" sldId="322"/>
            <ac:spMk id="4" creationId="{32C90F29-3FA4-BE53-7A70-1E6B5ED06FA2}"/>
          </ac:spMkLst>
        </pc:spChg>
        <pc:spChg chg="del">
          <ac:chgData name="Dean Chai" userId="c8e7b13f-a2ff-4a41-855b-1bf44a1f05d8" providerId="ADAL" clId="{06A70A61-21A4-4511-965B-94F3152B70F0}" dt="2026-04-16T22:46:40.804" v="230" actId="478"/>
          <ac:spMkLst>
            <pc:docMk/>
            <pc:sldMk cId="1335450476" sldId="322"/>
            <ac:spMk id="5" creationId="{145F556C-9C44-14E8-0D22-6E6DBB8EDD9C}"/>
          </ac:spMkLst>
        </pc:spChg>
        <pc:spChg chg="mod">
          <ac:chgData name="Dean Chai" userId="c8e7b13f-a2ff-4a41-855b-1bf44a1f05d8" providerId="ADAL" clId="{06A70A61-21A4-4511-965B-94F3152B70F0}" dt="2026-04-16T22:56:29.255" v="695" actId="20577"/>
          <ac:spMkLst>
            <pc:docMk/>
            <pc:sldMk cId="1335450476" sldId="322"/>
            <ac:spMk id="6" creationId="{73AB0EB4-9B99-A6AF-CCE5-18F599A0AF57}"/>
          </ac:spMkLst>
        </pc:spChg>
        <pc:spChg chg="add del mod">
          <ac:chgData name="Dean Chai" userId="c8e7b13f-a2ff-4a41-855b-1bf44a1f05d8" providerId="ADAL" clId="{06A70A61-21A4-4511-965B-94F3152B70F0}" dt="2026-04-16T22:47:12.965" v="274" actId="478"/>
          <ac:spMkLst>
            <pc:docMk/>
            <pc:sldMk cId="1335450476" sldId="322"/>
            <ac:spMk id="8" creationId="{6A858932-B09D-53A4-0E3F-385C9FBB3616}"/>
          </ac:spMkLst>
        </pc:spChg>
        <pc:spChg chg="add del mod">
          <ac:chgData name="Dean Chai" userId="c8e7b13f-a2ff-4a41-855b-1bf44a1f05d8" providerId="ADAL" clId="{06A70A61-21A4-4511-965B-94F3152B70F0}" dt="2026-04-16T22:47:09.706" v="272" actId="478"/>
          <ac:spMkLst>
            <pc:docMk/>
            <pc:sldMk cId="1335450476" sldId="322"/>
            <ac:spMk id="10" creationId="{CE806F27-E5AA-CF01-F193-20BDE03CEC66}"/>
          </ac:spMkLst>
        </pc:spChg>
        <pc:spChg chg="add del mod">
          <ac:chgData name="Dean Chai" userId="c8e7b13f-a2ff-4a41-855b-1bf44a1f05d8" providerId="ADAL" clId="{06A70A61-21A4-4511-965B-94F3152B70F0}" dt="2026-04-16T22:47:11.419" v="273" actId="478"/>
          <ac:spMkLst>
            <pc:docMk/>
            <pc:sldMk cId="1335450476" sldId="322"/>
            <ac:spMk id="12" creationId="{9D732D4D-30A8-A864-7357-AD7FF700C01E}"/>
          </ac:spMkLst>
        </pc:spChg>
        <pc:picChg chg="add mod">
          <ac:chgData name="Dean Chai" userId="c8e7b13f-a2ff-4a41-855b-1bf44a1f05d8" providerId="ADAL" clId="{06A70A61-21A4-4511-965B-94F3152B70F0}" dt="2026-04-22T21:32:56.924" v="1189" actId="14100"/>
          <ac:picMkLst>
            <pc:docMk/>
            <pc:sldMk cId="1335450476" sldId="322"/>
            <ac:picMk id="14" creationId="{CF91E152-E41C-1CBF-6BE3-068B7F2D68EF}"/>
          </ac:picMkLst>
        </pc:picChg>
        <pc:picChg chg="add mod">
          <ac:chgData name="Dean Chai" userId="c8e7b13f-a2ff-4a41-855b-1bf44a1f05d8" providerId="ADAL" clId="{06A70A61-21A4-4511-965B-94F3152B70F0}" dt="2026-04-22T21:33:01.796" v="1191" actId="14100"/>
          <ac:picMkLst>
            <pc:docMk/>
            <pc:sldMk cId="1335450476" sldId="322"/>
            <ac:picMk id="1026" creationId="{D58FF9DD-EB5D-0496-8970-3A7CAAC66D79}"/>
          </ac:picMkLst>
        </pc:picChg>
      </pc:sldChg>
      <pc:sldChg chg="add del">
        <pc:chgData name="Dean Chai" userId="c8e7b13f-a2ff-4a41-855b-1bf44a1f05d8" providerId="ADAL" clId="{06A70A61-21A4-4511-965B-94F3152B70F0}" dt="2026-04-22T21:30:20.149" v="1182" actId="47"/>
        <pc:sldMkLst>
          <pc:docMk/>
          <pc:sldMk cId="3773975364" sldId="323"/>
        </pc:sldMkLst>
      </pc:sldChg>
      <pc:sldChg chg="add del">
        <pc:chgData name="Dean Chai" userId="c8e7b13f-a2ff-4a41-855b-1bf44a1f05d8" providerId="ADAL" clId="{06A70A61-21A4-4511-965B-94F3152B70F0}" dt="2026-04-16T22:57:54.127" v="715" actId="47"/>
        <pc:sldMkLst>
          <pc:docMk/>
          <pc:sldMk cId="1838033228" sldId="325"/>
        </pc:sldMkLst>
      </pc:sldChg>
      <pc:sldChg chg="add del">
        <pc:chgData name="Dean Chai" userId="c8e7b13f-a2ff-4a41-855b-1bf44a1f05d8" providerId="ADAL" clId="{06A70A61-21A4-4511-965B-94F3152B70F0}" dt="2026-04-16T22:57:54.127" v="715" actId="47"/>
        <pc:sldMkLst>
          <pc:docMk/>
          <pc:sldMk cId="3359672451" sldId="326"/>
        </pc:sldMkLst>
      </pc:sldChg>
      <pc:sldChg chg="add del">
        <pc:chgData name="Dean Chai" userId="c8e7b13f-a2ff-4a41-855b-1bf44a1f05d8" providerId="ADAL" clId="{06A70A61-21A4-4511-965B-94F3152B70F0}" dt="2026-04-16T22:57:54.127" v="715" actId="47"/>
        <pc:sldMkLst>
          <pc:docMk/>
          <pc:sldMk cId="1859893659" sldId="327"/>
        </pc:sldMkLst>
      </pc:sldChg>
      <pc:sldChg chg="add del">
        <pc:chgData name="Dean Chai" userId="c8e7b13f-a2ff-4a41-855b-1bf44a1f05d8" providerId="ADAL" clId="{06A70A61-21A4-4511-965B-94F3152B70F0}" dt="2026-04-16T22:57:54.127" v="715" actId="47"/>
        <pc:sldMkLst>
          <pc:docMk/>
          <pc:sldMk cId="2549616505" sldId="328"/>
        </pc:sldMkLst>
      </pc:sldChg>
      <pc:sldChg chg="del">
        <pc:chgData name="Dean Chai" userId="c8e7b13f-a2ff-4a41-855b-1bf44a1f05d8" providerId="ADAL" clId="{06A70A61-21A4-4511-965B-94F3152B70F0}" dt="2026-04-16T22:59:23.298" v="848" actId="47"/>
        <pc:sldMkLst>
          <pc:docMk/>
          <pc:sldMk cId="4084811090" sldId="329"/>
        </pc:sldMkLst>
      </pc:sldChg>
      <pc:sldChg chg="del">
        <pc:chgData name="Dean Chai" userId="c8e7b13f-a2ff-4a41-855b-1bf44a1f05d8" providerId="ADAL" clId="{06A70A61-21A4-4511-965B-94F3152B70F0}" dt="2026-04-16T22:59:23.298" v="848" actId="47"/>
        <pc:sldMkLst>
          <pc:docMk/>
          <pc:sldMk cId="2716633370" sldId="330"/>
        </pc:sldMkLst>
      </pc:sldChg>
      <pc:sldChg chg="del">
        <pc:chgData name="Dean Chai" userId="c8e7b13f-a2ff-4a41-855b-1bf44a1f05d8" providerId="ADAL" clId="{06A70A61-21A4-4511-965B-94F3152B70F0}" dt="2026-04-16T22:59:23.298" v="848" actId="47"/>
        <pc:sldMkLst>
          <pc:docMk/>
          <pc:sldMk cId="508269535" sldId="331"/>
        </pc:sldMkLst>
      </pc:sldChg>
      <pc:sldChg chg="del">
        <pc:chgData name="Dean Chai" userId="c8e7b13f-a2ff-4a41-855b-1bf44a1f05d8" providerId="ADAL" clId="{06A70A61-21A4-4511-965B-94F3152B70F0}" dt="2026-04-16T22:59:23.298" v="848" actId="47"/>
        <pc:sldMkLst>
          <pc:docMk/>
          <pc:sldMk cId="4262210377" sldId="332"/>
        </pc:sldMkLst>
      </pc:sldChg>
      <pc:sldChg chg="del">
        <pc:chgData name="Dean Chai" userId="c8e7b13f-a2ff-4a41-855b-1bf44a1f05d8" providerId="ADAL" clId="{06A70A61-21A4-4511-965B-94F3152B70F0}" dt="2026-04-16T22:59:23.298" v="848" actId="47"/>
        <pc:sldMkLst>
          <pc:docMk/>
          <pc:sldMk cId="328259075" sldId="333"/>
        </pc:sldMkLst>
      </pc:sldChg>
      <pc:sldChg chg="modSp mod">
        <pc:chgData name="Dean Chai" userId="c8e7b13f-a2ff-4a41-855b-1bf44a1f05d8" providerId="ADAL" clId="{06A70A61-21A4-4511-965B-94F3152B70F0}" dt="2026-04-16T23:07:33.944" v="1180" actId="20577"/>
        <pc:sldMkLst>
          <pc:docMk/>
          <pc:sldMk cId="1777016829" sldId="334"/>
        </pc:sldMkLst>
        <pc:spChg chg="mod">
          <ac:chgData name="Dean Chai" userId="c8e7b13f-a2ff-4a41-855b-1bf44a1f05d8" providerId="ADAL" clId="{06A70A61-21A4-4511-965B-94F3152B70F0}" dt="2026-04-16T23:07:33.944" v="1180" actId="20577"/>
          <ac:spMkLst>
            <pc:docMk/>
            <pc:sldMk cId="1777016829" sldId="334"/>
            <ac:spMk id="9" creationId="{00000000-0000-0000-0000-000000000000}"/>
          </ac:spMkLst>
        </pc:spChg>
      </pc:sldChg>
      <pc:sldChg chg="del">
        <pc:chgData name="Dean Chai" userId="c8e7b13f-a2ff-4a41-855b-1bf44a1f05d8" providerId="ADAL" clId="{06A70A61-21A4-4511-965B-94F3152B70F0}" dt="2026-04-16T22:59:23.298" v="848" actId="47"/>
        <pc:sldMkLst>
          <pc:docMk/>
          <pc:sldMk cId="3013029053" sldId="336"/>
        </pc:sldMkLst>
      </pc:sldChg>
      <pc:sldChg chg="del">
        <pc:chgData name="Dean Chai" userId="c8e7b13f-a2ff-4a41-855b-1bf44a1f05d8" providerId="ADAL" clId="{06A70A61-21A4-4511-965B-94F3152B70F0}" dt="2026-04-16T22:59:23.298" v="848" actId="47"/>
        <pc:sldMkLst>
          <pc:docMk/>
          <pc:sldMk cId="3504735229" sldId="337"/>
        </pc:sldMkLst>
      </pc:sldChg>
      <pc:sldChg chg="del">
        <pc:chgData name="Dean Chai" userId="c8e7b13f-a2ff-4a41-855b-1bf44a1f05d8" providerId="ADAL" clId="{06A70A61-21A4-4511-965B-94F3152B70F0}" dt="2026-04-16T22:59:23.298" v="848" actId="47"/>
        <pc:sldMkLst>
          <pc:docMk/>
          <pc:sldMk cId="795770705" sldId="338"/>
        </pc:sldMkLst>
      </pc:sldChg>
      <pc:sldChg chg="modSp mod ord">
        <pc:chgData name="Dean Chai" userId="c8e7b13f-a2ff-4a41-855b-1bf44a1f05d8" providerId="ADAL" clId="{06A70A61-21A4-4511-965B-94F3152B70F0}" dt="2026-04-22T21:30:36.033" v="1184"/>
        <pc:sldMkLst>
          <pc:docMk/>
          <pc:sldMk cId="422247018" sldId="339"/>
        </pc:sldMkLst>
        <pc:spChg chg="mod">
          <ac:chgData name="Dean Chai" userId="c8e7b13f-a2ff-4a41-855b-1bf44a1f05d8" providerId="ADAL" clId="{06A70A61-21A4-4511-965B-94F3152B70F0}" dt="2026-04-16T22:58:44.076" v="791" actId="20577"/>
          <ac:spMkLst>
            <pc:docMk/>
            <pc:sldMk cId="422247018" sldId="339"/>
            <ac:spMk id="2" creationId="{02B4538B-71A1-E86B-860F-E69504794691}"/>
          </ac:spMkLst>
        </pc:spChg>
        <pc:spChg chg="mod">
          <ac:chgData name="Dean Chai" userId="c8e7b13f-a2ff-4a41-855b-1bf44a1f05d8" providerId="ADAL" clId="{06A70A61-21A4-4511-965B-94F3152B70F0}" dt="2026-04-16T22:59:12.722" v="847" actId="20577"/>
          <ac:spMkLst>
            <pc:docMk/>
            <pc:sldMk cId="422247018" sldId="339"/>
            <ac:spMk id="3" creationId="{AD574D81-EC09-04D1-9661-B5D587E024C0}"/>
          </ac:spMkLst>
        </pc:spChg>
      </pc:sldChg>
      <pc:sldChg chg="del">
        <pc:chgData name="Dean Chai" userId="c8e7b13f-a2ff-4a41-855b-1bf44a1f05d8" providerId="ADAL" clId="{06A70A61-21A4-4511-965B-94F3152B70F0}" dt="2026-04-16T22:59:23.298" v="848" actId="47"/>
        <pc:sldMkLst>
          <pc:docMk/>
          <pc:sldMk cId="1435797107" sldId="340"/>
        </pc:sldMkLst>
      </pc:sldChg>
      <pc:sldChg chg="add del">
        <pc:chgData name="Dean Chai" userId="c8e7b13f-a2ff-4a41-855b-1bf44a1f05d8" providerId="ADAL" clId="{06A70A61-21A4-4511-965B-94F3152B70F0}" dt="2026-04-16T22:57:54.127" v="715" actId="47"/>
        <pc:sldMkLst>
          <pc:docMk/>
          <pc:sldMk cId="2250624291" sldId="341"/>
        </pc:sldMkLst>
      </pc:sldChg>
      <pc:sldChg chg="add del">
        <pc:chgData name="Dean Chai" userId="c8e7b13f-a2ff-4a41-855b-1bf44a1f05d8" providerId="ADAL" clId="{06A70A61-21A4-4511-965B-94F3152B70F0}" dt="2026-04-16T22:57:54.127" v="715" actId="47"/>
        <pc:sldMkLst>
          <pc:docMk/>
          <pc:sldMk cId="2616846574" sldId="342"/>
        </pc:sldMkLst>
      </pc:sldChg>
      <pc:sldChg chg="addSp delSp modSp new del mod ord">
        <pc:chgData name="Dean Chai" userId="c8e7b13f-a2ff-4a41-855b-1bf44a1f05d8" providerId="ADAL" clId="{06A70A61-21A4-4511-965B-94F3152B70F0}" dt="2026-04-24T16:08:44.364" v="1378" actId="47"/>
        <pc:sldMkLst>
          <pc:docMk/>
          <pc:sldMk cId="1317489458" sldId="343"/>
        </pc:sldMkLst>
        <pc:spChg chg="add mod">
          <ac:chgData name="Dean Chai" userId="c8e7b13f-a2ff-4a41-855b-1bf44a1f05d8" providerId="ADAL" clId="{06A70A61-21A4-4511-965B-94F3152B70F0}" dt="2026-04-22T22:19:21.934" v="1330" actId="1076"/>
          <ac:spMkLst>
            <pc:docMk/>
            <pc:sldMk cId="1317489458" sldId="343"/>
            <ac:spMk id="2" creationId="{4A6AC167-02D1-AD80-A4A4-019C20F72087}"/>
          </ac:spMkLst>
        </pc:spChg>
        <pc:picChg chg="add del mod">
          <ac:chgData name="Dean Chai" userId="c8e7b13f-a2ff-4a41-855b-1bf44a1f05d8" providerId="ADAL" clId="{06A70A61-21A4-4511-965B-94F3152B70F0}" dt="2026-04-22T22:19:54.122" v="1342" actId="21"/>
          <ac:picMkLst>
            <pc:docMk/>
            <pc:sldMk cId="1317489458" sldId="343"/>
            <ac:picMk id="4" creationId="{DA4A1422-245B-D41C-89AB-2E11301C3C72}"/>
          </ac:picMkLst>
        </pc:picChg>
        <pc:picChg chg="add del mod ord">
          <ac:chgData name="Dean Chai" userId="c8e7b13f-a2ff-4a41-855b-1bf44a1f05d8" providerId="ADAL" clId="{06A70A61-21A4-4511-965B-94F3152B70F0}" dt="2026-04-22T22:19:54.122" v="1342" actId="21"/>
          <ac:picMkLst>
            <pc:docMk/>
            <pc:sldMk cId="1317489458" sldId="343"/>
            <ac:picMk id="6" creationId="{8BE30E31-11F6-9909-6003-0AB8AD5DF566}"/>
          </ac:picMkLst>
        </pc:picChg>
        <pc:picChg chg="add del mod">
          <ac:chgData name="Dean Chai" userId="c8e7b13f-a2ff-4a41-855b-1bf44a1f05d8" providerId="ADAL" clId="{06A70A61-21A4-4511-965B-94F3152B70F0}" dt="2026-04-22T22:19:54.122" v="1342" actId="21"/>
          <ac:picMkLst>
            <pc:docMk/>
            <pc:sldMk cId="1317489458" sldId="343"/>
            <ac:picMk id="8" creationId="{DFA7326D-50B9-5759-34CF-5C4253C7C7A2}"/>
          </ac:picMkLst>
        </pc:picChg>
        <pc:picChg chg="add del mod">
          <ac:chgData name="Dean Chai" userId="c8e7b13f-a2ff-4a41-855b-1bf44a1f05d8" providerId="ADAL" clId="{06A70A61-21A4-4511-965B-94F3152B70F0}" dt="2026-04-22T22:19:54.122" v="1342" actId="21"/>
          <ac:picMkLst>
            <pc:docMk/>
            <pc:sldMk cId="1317489458" sldId="343"/>
            <ac:picMk id="10" creationId="{158A3798-2F5A-54C3-E79E-54C5D1D7AAA8}"/>
          </ac:picMkLst>
        </pc:picChg>
        <pc:picChg chg="add del mod">
          <ac:chgData name="Dean Chai" userId="c8e7b13f-a2ff-4a41-855b-1bf44a1f05d8" providerId="ADAL" clId="{06A70A61-21A4-4511-965B-94F3152B70F0}" dt="2026-04-22T22:19:54.122" v="1342" actId="21"/>
          <ac:picMkLst>
            <pc:docMk/>
            <pc:sldMk cId="1317489458" sldId="343"/>
            <ac:picMk id="12" creationId="{E90D37B6-F007-5E1C-7110-5B30BCB70038}"/>
          </ac:picMkLst>
        </pc:picChg>
        <pc:picChg chg="add del mod">
          <ac:chgData name="Dean Chai" userId="c8e7b13f-a2ff-4a41-855b-1bf44a1f05d8" providerId="ADAL" clId="{06A70A61-21A4-4511-965B-94F3152B70F0}" dt="2026-04-22T22:19:54.122" v="1342" actId="21"/>
          <ac:picMkLst>
            <pc:docMk/>
            <pc:sldMk cId="1317489458" sldId="343"/>
            <ac:picMk id="14" creationId="{7D6580B0-C76D-D121-04E3-562F9AED3F84}"/>
          </ac:picMkLst>
        </pc:picChg>
      </pc:sldChg>
      <pc:sldChg chg="modSp new mod">
        <pc:chgData name="Dean Chai" userId="c8e7b13f-a2ff-4a41-855b-1bf44a1f05d8" providerId="ADAL" clId="{06A70A61-21A4-4511-965B-94F3152B70F0}" dt="2026-04-22T21:58:06.105" v="1296" actId="20577"/>
        <pc:sldMkLst>
          <pc:docMk/>
          <pc:sldMk cId="2291162234" sldId="344"/>
        </pc:sldMkLst>
        <pc:spChg chg="mod">
          <ac:chgData name="Dean Chai" userId="c8e7b13f-a2ff-4a41-855b-1bf44a1f05d8" providerId="ADAL" clId="{06A70A61-21A4-4511-965B-94F3152B70F0}" dt="2026-04-16T23:00:38.332" v="872" actId="20577"/>
          <ac:spMkLst>
            <pc:docMk/>
            <pc:sldMk cId="2291162234" sldId="344"/>
            <ac:spMk id="2" creationId="{EC899406-A1D5-6872-C515-0D40C5B6B528}"/>
          </ac:spMkLst>
        </pc:spChg>
        <pc:spChg chg="mod">
          <ac:chgData name="Dean Chai" userId="c8e7b13f-a2ff-4a41-855b-1bf44a1f05d8" providerId="ADAL" clId="{06A70A61-21A4-4511-965B-94F3152B70F0}" dt="2026-04-22T21:58:06.105" v="1296" actId="20577"/>
          <ac:spMkLst>
            <pc:docMk/>
            <pc:sldMk cId="2291162234" sldId="344"/>
            <ac:spMk id="3" creationId="{2C9177E8-8509-46E6-FDDB-5AD6A1C9F7F8}"/>
          </ac:spMkLst>
        </pc:spChg>
        <pc:spChg chg="mod">
          <ac:chgData name="Dean Chai" userId="c8e7b13f-a2ff-4a41-855b-1bf44a1f05d8" providerId="ADAL" clId="{06A70A61-21A4-4511-965B-94F3152B70F0}" dt="2026-04-16T23:01:54.885" v="1030" actId="20577"/>
          <ac:spMkLst>
            <pc:docMk/>
            <pc:sldMk cId="2291162234" sldId="344"/>
            <ac:spMk id="4" creationId="{1E859D12-7C14-6171-73D9-BFD3AFD21654}"/>
          </ac:spMkLst>
        </pc:spChg>
        <pc:spChg chg="mod">
          <ac:chgData name="Dean Chai" userId="c8e7b13f-a2ff-4a41-855b-1bf44a1f05d8" providerId="ADAL" clId="{06A70A61-21A4-4511-965B-94F3152B70F0}" dt="2026-04-22T21:37:52.774" v="1244" actId="20577"/>
          <ac:spMkLst>
            <pc:docMk/>
            <pc:sldMk cId="2291162234" sldId="344"/>
            <ac:spMk id="5" creationId="{65C08915-F5E2-D3AD-3F5C-9468C77EB4AD}"/>
          </ac:spMkLst>
        </pc:spChg>
        <pc:spChg chg="mod">
          <ac:chgData name="Dean Chai" userId="c8e7b13f-a2ff-4a41-855b-1bf44a1f05d8" providerId="ADAL" clId="{06A70A61-21A4-4511-965B-94F3152B70F0}" dt="2026-04-22T21:57:33.304" v="1249" actId="403"/>
          <ac:spMkLst>
            <pc:docMk/>
            <pc:sldMk cId="2291162234" sldId="344"/>
            <ac:spMk id="6" creationId="{F97F42BC-E5B0-F3F6-6E6B-73F835C8F7FD}"/>
          </ac:spMkLst>
        </pc:spChg>
      </pc:sldChg>
      <pc:sldChg chg="addSp delSp modSp add mod delAnim">
        <pc:chgData name="Dean Chai" userId="c8e7b13f-a2ff-4a41-855b-1bf44a1f05d8" providerId="ADAL" clId="{06A70A61-21A4-4511-965B-94F3152B70F0}" dt="2026-04-27T22:08:33.531" v="1554" actId="1076"/>
        <pc:sldMkLst>
          <pc:docMk/>
          <pc:sldMk cId="3500112079" sldId="345"/>
        </pc:sldMkLst>
        <pc:spChg chg="del">
          <ac:chgData name="Dean Chai" userId="c8e7b13f-a2ff-4a41-855b-1bf44a1f05d8" providerId="ADAL" clId="{06A70A61-21A4-4511-965B-94F3152B70F0}" dt="2026-04-24T16:11:53.283" v="1392" actId="478"/>
          <ac:spMkLst>
            <pc:docMk/>
            <pc:sldMk cId="3500112079" sldId="345"/>
            <ac:spMk id="3" creationId="{E58FB4B1-99B4-7C50-A532-F6BF21CF6E1B}"/>
          </ac:spMkLst>
        </pc:spChg>
        <pc:spChg chg="del">
          <ac:chgData name="Dean Chai" userId="c8e7b13f-a2ff-4a41-855b-1bf44a1f05d8" providerId="ADAL" clId="{06A70A61-21A4-4511-965B-94F3152B70F0}" dt="2026-04-24T16:11:31.728" v="1387" actId="478"/>
          <ac:spMkLst>
            <pc:docMk/>
            <pc:sldMk cId="3500112079" sldId="345"/>
            <ac:spMk id="12" creationId="{61C597A5-875B-5548-7CF6-51A15EE80AF7}"/>
          </ac:spMkLst>
        </pc:spChg>
        <pc:spChg chg="del">
          <ac:chgData name="Dean Chai" userId="c8e7b13f-a2ff-4a41-855b-1bf44a1f05d8" providerId="ADAL" clId="{06A70A61-21A4-4511-965B-94F3152B70F0}" dt="2026-04-24T16:11:39.212" v="1389" actId="478"/>
          <ac:spMkLst>
            <pc:docMk/>
            <pc:sldMk cId="3500112079" sldId="345"/>
            <ac:spMk id="14" creationId="{CC86B218-D8AE-585E-98A9-3F4837122A70}"/>
          </ac:spMkLst>
        </pc:spChg>
        <pc:picChg chg="add del">
          <ac:chgData name="Dean Chai" userId="c8e7b13f-a2ff-4a41-855b-1bf44a1f05d8" providerId="ADAL" clId="{06A70A61-21A4-4511-965B-94F3152B70F0}" dt="2026-04-27T22:06:35.254" v="1538" actId="478"/>
          <ac:picMkLst>
            <pc:docMk/>
            <pc:sldMk cId="3500112079" sldId="345"/>
            <ac:picMk id="3" creationId="{28691E14-99B7-EE19-80B6-31FFF8A49849}"/>
          </ac:picMkLst>
        </pc:picChg>
        <pc:picChg chg="add mod">
          <ac:chgData name="Dean Chai" userId="c8e7b13f-a2ff-4a41-855b-1bf44a1f05d8" providerId="ADAL" clId="{06A70A61-21A4-4511-965B-94F3152B70F0}" dt="2026-04-27T22:08:33.531" v="1554" actId="1076"/>
          <ac:picMkLst>
            <pc:docMk/>
            <pc:sldMk cId="3500112079" sldId="345"/>
            <ac:picMk id="17" creationId="{BAA07D7B-1D13-E5F8-FB2F-95FDF2BD0A48}"/>
          </ac:picMkLst>
        </pc:picChg>
        <pc:picChg chg="add mod">
          <ac:chgData name="Dean Chai" userId="c8e7b13f-a2ff-4a41-855b-1bf44a1f05d8" providerId="ADAL" clId="{06A70A61-21A4-4511-965B-94F3152B70F0}" dt="2026-04-24T16:07:22.885" v="1377" actId="1076"/>
          <ac:picMkLst>
            <pc:docMk/>
            <pc:sldMk cId="3500112079" sldId="345"/>
            <ac:picMk id="1026" creationId="{329D0B45-65CC-28CD-2303-27ED6EC73B52}"/>
          </ac:picMkLst>
        </pc:picChg>
        <pc:picChg chg="add mod">
          <ac:chgData name="Dean Chai" userId="c8e7b13f-a2ff-4a41-855b-1bf44a1f05d8" providerId="ADAL" clId="{06A70A61-21A4-4511-965B-94F3152B70F0}" dt="2026-04-27T22:07:13.025" v="1545" actId="688"/>
          <ac:picMkLst>
            <pc:docMk/>
            <pc:sldMk cId="3500112079" sldId="345"/>
            <ac:picMk id="1028" creationId="{E3305DBD-6746-D516-9619-AEC0BEA661E6}"/>
          </ac:picMkLst>
        </pc:picChg>
        <pc:cxnChg chg="add mod">
          <ac:chgData name="Dean Chai" userId="c8e7b13f-a2ff-4a41-855b-1bf44a1f05d8" providerId="ADAL" clId="{06A70A61-21A4-4511-965B-94F3152B70F0}" dt="2026-04-27T22:07:26.396" v="1549" actId="14100"/>
          <ac:cxnSpMkLst>
            <pc:docMk/>
            <pc:sldMk cId="3500112079" sldId="345"/>
            <ac:cxnSpMk id="10" creationId="{57DC2541-34E9-7B30-1581-CF602F7D6711}"/>
          </ac:cxnSpMkLst>
        </pc:cxnChg>
        <pc:cxnChg chg="add mod">
          <ac:chgData name="Dean Chai" userId="c8e7b13f-a2ff-4a41-855b-1bf44a1f05d8" providerId="ADAL" clId="{06A70A61-21A4-4511-965B-94F3152B70F0}" dt="2026-04-24T16:09:38.479" v="1383" actId="14100"/>
          <ac:cxnSpMkLst>
            <pc:docMk/>
            <pc:sldMk cId="3500112079" sldId="345"/>
            <ac:cxnSpMk id="11" creationId="{A052C609-E7F2-14D6-7C78-51E59C11E898}"/>
          </ac:cxnSpMkLst>
        </pc:cxnChg>
        <pc:cxnChg chg="add mod">
          <ac:chgData name="Dean Chai" userId="c8e7b13f-a2ff-4a41-855b-1bf44a1f05d8" providerId="ADAL" clId="{06A70A61-21A4-4511-965B-94F3152B70F0}" dt="2026-04-27T22:08:10.535" v="1553" actId="14100"/>
          <ac:cxnSpMkLst>
            <pc:docMk/>
            <pc:sldMk cId="3500112079" sldId="345"/>
            <ac:cxnSpMk id="14" creationId="{825761FD-926B-6FCA-9BA8-D97DA3D74061}"/>
          </ac:cxnSpMkLst>
        </pc:cxnChg>
        <pc:cxnChg chg="add mod">
          <ac:chgData name="Dean Chai" userId="c8e7b13f-a2ff-4a41-855b-1bf44a1f05d8" providerId="ADAL" clId="{06A70A61-21A4-4511-965B-94F3152B70F0}" dt="2026-04-24T16:12:28.188" v="1397" actId="14100"/>
          <ac:cxnSpMkLst>
            <pc:docMk/>
            <pc:sldMk cId="3500112079" sldId="345"/>
            <ac:cxnSpMk id="18" creationId="{63DA7EC2-7C15-2E4A-F08F-DB7A9F6FF90F}"/>
          </ac:cxnSpMkLst>
        </pc:cxnChg>
        <pc:cxnChg chg="del">
          <ac:chgData name="Dean Chai" userId="c8e7b13f-a2ff-4a41-855b-1bf44a1f05d8" providerId="ADAL" clId="{06A70A61-21A4-4511-965B-94F3152B70F0}" dt="2026-04-24T16:11:34.817" v="1388" actId="478"/>
          <ac:cxnSpMkLst>
            <pc:docMk/>
            <pc:sldMk cId="3500112079" sldId="345"/>
            <ac:cxnSpMk id="31" creationId="{769387B3-E297-4FAA-EA0C-C303DF6F9CB4}"/>
          </ac:cxnSpMkLst>
        </pc:cxnChg>
      </pc:sldChg>
      <pc:sldChg chg="addSp modSp new mod">
        <pc:chgData name="Dean Chai" userId="c8e7b13f-a2ff-4a41-855b-1bf44a1f05d8" providerId="ADAL" clId="{06A70A61-21A4-4511-965B-94F3152B70F0}" dt="2026-04-22T22:20:43.794" v="1372" actId="1038"/>
        <pc:sldMkLst>
          <pc:docMk/>
          <pc:sldMk cId="1994450903" sldId="346"/>
        </pc:sldMkLst>
        <pc:spChg chg="mod">
          <ac:chgData name="Dean Chai" userId="c8e7b13f-a2ff-4a41-855b-1bf44a1f05d8" providerId="ADAL" clId="{06A70A61-21A4-4511-965B-94F3152B70F0}" dt="2026-04-22T22:19:47.334" v="1341" actId="20577"/>
          <ac:spMkLst>
            <pc:docMk/>
            <pc:sldMk cId="1994450903" sldId="346"/>
            <ac:spMk id="2" creationId="{CFF67998-4AB7-A66B-E7AB-F103512BCCA5}"/>
          </ac:spMkLst>
        </pc:spChg>
        <pc:picChg chg="add mod">
          <ac:chgData name="Dean Chai" userId="c8e7b13f-a2ff-4a41-855b-1bf44a1f05d8" providerId="ADAL" clId="{06A70A61-21A4-4511-965B-94F3152B70F0}" dt="2026-04-22T22:20:16.394" v="1352" actId="14100"/>
          <ac:picMkLst>
            <pc:docMk/>
            <pc:sldMk cId="1994450903" sldId="346"/>
            <ac:picMk id="4" creationId="{DA4A1422-245B-D41C-89AB-2E11301C3C72}"/>
          </ac:picMkLst>
        </pc:picChg>
        <pc:picChg chg="add mod">
          <ac:chgData name="Dean Chai" userId="c8e7b13f-a2ff-4a41-855b-1bf44a1f05d8" providerId="ADAL" clId="{06A70A61-21A4-4511-965B-94F3152B70F0}" dt="2026-04-22T22:20:37.593" v="1360" actId="14100"/>
          <ac:picMkLst>
            <pc:docMk/>
            <pc:sldMk cId="1994450903" sldId="346"/>
            <ac:picMk id="6" creationId="{8BE30E31-11F6-9909-6003-0AB8AD5DF566}"/>
          </ac:picMkLst>
        </pc:picChg>
        <pc:picChg chg="add mod">
          <ac:chgData name="Dean Chai" userId="c8e7b13f-a2ff-4a41-855b-1bf44a1f05d8" providerId="ADAL" clId="{06A70A61-21A4-4511-965B-94F3152B70F0}" dt="2026-04-22T22:20:20.395" v="1354" actId="14100"/>
          <ac:picMkLst>
            <pc:docMk/>
            <pc:sldMk cId="1994450903" sldId="346"/>
            <ac:picMk id="8" creationId="{DFA7326D-50B9-5759-34CF-5C4253C7C7A2}"/>
          </ac:picMkLst>
        </pc:picChg>
        <pc:picChg chg="add mod">
          <ac:chgData name="Dean Chai" userId="c8e7b13f-a2ff-4a41-855b-1bf44a1f05d8" providerId="ADAL" clId="{06A70A61-21A4-4511-965B-94F3152B70F0}" dt="2026-04-22T22:20:43.794" v="1372" actId="1038"/>
          <ac:picMkLst>
            <pc:docMk/>
            <pc:sldMk cId="1994450903" sldId="346"/>
            <ac:picMk id="10" creationId="{158A3798-2F5A-54C3-E79E-54C5D1D7AAA8}"/>
          </ac:picMkLst>
        </pc:picChg>
        <pc:picChg chg="add mod">
          <ac:chgData name="Dean Chai" userId="c8e7b13f-a2ff-4a41-855b-1bf44a1f05d8" providerId="ADAL" clId="{06A70A61-21A4-4511-965B-94F3152B70F0}" dt="2026-04-22T22:20:25.994" v="1356" actId="14100"/>
          <ac:picMkLst>
            <pc:docMk/>
            <pc:sldMk cId="1994450903" sldId="346"/>
            <ac:picMk id="12" creationId="{E90D37B6-F007-5E1C-7110-5B30BCB70038}"/>
          </ac:picMkLst>
        </pc:picChg>
        <pc:picChg chg="add mod">
          <ac:chgData name="Dean Chai" userId="c8e7b13f-a2ff-4a41-855b-1bf44a1f05d8" providerId="ADAL" clId="{06A70A61-21A4-4511-965B-94F3152B70F0}" dt="2026-04-22T22:20:30.097" v="1358" actId="14100"/>
          <ac:picMkLst>
            <pc:docMk/>
            <pc:sldMk cId="1994450903" sldId="346"/>
            <ac:picMk id="14" creationId="{7D6580B0-C76D-D121-04E3-562F9AED3F84}"/>
          </ac:picMkLst>
        </pc:picChg>
      </pc:sldChg>
      <pc:sldChg chg="modSp new mod ord">
        <pc:chgData name="Dean Chai" userId="c8e7b13f-a2ff-4a41-855b-1bf44a1f05d8" providerId="ADAL" clId="{06A70A61-21A4-4511-965B-94F3152B70F0}" dt="2026-04-24T23:34:00.395" v="1471" actId="403"/>
        <pc:sldMkLst>
          <pc:docMk/>
          <pc:sldMk cId="335991128" sldId="347"/>
        </pc:sldMkLst>
        <pc:spChg chg="mod">
          <ac:chgData name="Dean Chai" userId="c8e7b13f-a2ff-4a41-855b-1bf44a1f05d8" providerId="ADAL" clId="{06A70A61-21A4-4511-965B-94F3152B70F0}" dt="2026-04-24T23:31:55.363" v="1455" actId="20577"/>
          <ac:spMkLst>
            <pc:docMk/>
            <pc:sldMk cId="335991128" sldId="347"/>
            <ac:spMk id="2" creationId="{DEBB560B-BA2B-8EA7-199E-50398A50DAD3}"/>
          </ac:spMkLst>
        </pc:spChg>
        <pc:spChg chg="mod">
          <ac:chgData name="Dean Chai" userId="c8e7b13f-a2ff-4a41-855b-1bf44a1f05d8" providerId="ADAL" clId="{06A70A61-21A4-4511-965B-94F3152B70F0}" dt="2026-04-24T23:31:35.206" v="1423" actId="404"/>
          <ac:spMkLst>
            <pc:docMk/>
            <pc:sldMk cId="335991128" sldId="347"/>
            <ac:spMk id="3" creationId="{583B5D01-008C-F1E3-4FD0-30DB0D553EB8}"/>
          </ac:spMkLst>
        </pc:spChg>
        <pc:spChg chg="mod">
          <ac:chgData name="Dean Chai" userId="c8e7b13f-a2ff-4a41-855b-1bf44a1f05d8" providerId="ADAL" clId="{06A70A61-21A4-4511-965B-94F3152B70F0}" dt="2026-04-24T23:32:17.782" v="1458" actId="6549"/>
          <ac:spMkLst>
            <pc:docMk/>
            <pc:sldMk cId="335991128" sldId="347"/>
            <ac:spMk id="4" creationId="{457EAAE2-7B87-E6C0-7E14-85D06BD944EC}"/>
          </ac:spMkLst>
        </pc:spChg>
        <pc:spChg chg="mod">
          <ac:chgData name="Dean Chai" userId="c8e7b13f-a2ff-4a41-855b-1bf44a1f05d8" providerId="ADAL" clId="{06A70A61-21A4-4511-965B-94F3152B70F0}" dt="2026-04-24T23:34:00.395" v="1471" actId="403"/>
          <ac:spMkLst>
            <pc:docMk/>
            <pc:sldMk cId="335991128" sldId="347"/>
            <ac:spMk id="5" creationId="{2D056167-830C-9DD8-446B-20AA9EE4EE2C}"/>
          </ac:spMkLst>
        </pc:spChg>
        <pc:spChg chg="mod">
          <ac:chgData name="Dean Chai" userId="c8e7b13f-a2ff-4a41-855b-1bf44a1f05d8" providerId="ADAL" clId="{06A70A61-21A4-4511-965B-94F3152B70F0}" dt="2026-04-24T23:32:58.663" v="1467" actId="403"/>
          <ac:spMkLst>
            <pc:docMk/>
            <pc:sldMk cId="335991128" sldId="347"/>
            <ac:spMk id="6" creationId="{451ECFE7-1F5E-2CBF-7B52-E926803248ED}"/>
          </ac:spMkLst>
        </pc:spChg>
      </pc:sldChg>
      <pc:sldChg chg="addSp delSp modSp new mod ord">
        <pc:chgData name="Dean Chai" userId="c8e7b13f-a2ff-4a41-855b-1bf44a1f05d8" providerId="ADAL" clId="{06A70A61-21A4-4511-965B-94F3152B70F0}" dt="2026-04-24T23:45:42.602" v="1536" actId="1037"/>
        <pc:sldMkLst>
          <pc:docMk/>
          <pc:sldMk cId="672153673" sldId="348"/>
        </pc:sldMkLst>
        <pc:spChg chg="del">
          <ac:chgData name="Dean Chai" userId="c8e7b13f-a2ff-4a41-855b-1bf44a1f05d8" providerId="ADAL" clId="{06A70A61-21A4-4511-965B-94F3152B70F0}" dt="2026-04-24T23:38:57.694" v="1473" actId="478"/>
          <ac:spMkLst>
            <pc:docMk/>
            <pc:sldMk cId="672153673" sldId="348"/>
            <ac:spMk id="2" creationId="{33ABEB7F-7306-0F9E-819A-95A13D6ABA98}"/>
          </ac:spMkLst>
        </pc:spChg>
        <pc:spChg chg="del">
          <ac:chgData name="Dean Chai" userId="c8e7b13f-a2ff-4a41-855b-1bf44a1f05d8" providerId="ADAL" clId="{06A70A61-21A4-4511-965B-94F3152B70F0}" dt="2026-04-24T23:39:06.566" v="1475" actId="478"/>
          <ac:spMkLst>
            <pc:docMk/>
            <pc:sldMk cId="672153673" sldId="348"/>
            <ac:spMk id="3" creationId="{DA11FA02-1804-4450-2E02-631CF616DEC1}"/>
          </ac:spMkLst>
        </pc:spChg>
        <pc:spChg chg="del">
          <ac:chgData name="Dean Chai" userId="c8e7b13f-a2ff-4a41-855b-1bf44a1f05d8" providerId="ADAL" clId="{06A70A61-21A4-4511-965B-94F3152B70F0}" dt="2026-04-24T23:39:01.776" v="1474" actId="478"/>
          <ac:spMkLst>
            <pc:docMk/>
            <pc:sldMk cId="672153673" sldId="348"/>
            <ac:spMk id="4" creationId="{ABA4AC69-E9B4-1F5E-F5EB-C18460DBC382}"/>
          </ac:spMkLst>
        </pc:spChg>
        <pc:picChg chg="add del">
          <ac:chgData name="Dean Chai" userId="c8e7b13f-a2ff-4a41-855b-1bf44a1f05d8" providerId="ADAL" clId="{06A70A61-21A4-4511-965B-94F3152B70F0}" dt="2026-04-24T23:39:51.278" v="1477" actId="478"/>
          <ac:picMkLst>
            <pc:docMk/>
            <pc:sldMk cId="672153673" sldId="348"/>
            <ac:picMk id="6" creationId="{13002C4F-B68C-37F9-82DE-4FF33B46607E}"/>
          </ac:picMkLst>
        </pc:picChg>
        <pc:picChg chg="add mod modCrop">
          <ac:chgData name="Dean Chai" userId="c8e7b13f-a2ff-4a41-855b-1bf44a1f05d8" providerId="ADAL" clId="{06A70A61-21A4-4511-965B-94F3152B70F0}" dt="2026-04-24T23:45:42.602" v="1536" actId="1037"/>
          <ac:picMkLst>
            <pc:docMk/>
            <pc:sldMk cId="672153673" sldId="348"/>
            <ac:picMk id="8" creationId="{D4D83CA4-FF51-3853-1979-902F576706A9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32EACE-ADF1-4DEB-8A47-943D0B71C662}" type="doc">
      <dgm:prSet loTypeId="urn:microsoft.com/office/officeart/2005/8/layout/arrow2" loCatId="process" qsTypeId="urn:microsoft.com/office/officeart/2005/8/quickstyle/simple1" qsCatId="simple" csTypeId="urn:microsoft.com/office/officeart/2005/8/colors/accent6_1" csCatId="accent6" phldr="1"/>
      <dgm:spPr/>
    </dgm:pt>
    <dgm:pt modelId="{B4318104-7DB6-42B9-8074-F588EF00F03A}">
      <dgm:prSet phldrT="[Text]" custT="1"/>
      <dgm:spPr/>
      <dgm:t>
        <a:bodyPr/>
        <a:lstStyle/>
        <a:p>
          <a:r>
            <a:rPr lang="en-US" sz="1200" b="1" dirty="0"/>
            <a:t>Pathological/Basic</a:t>
          </a:r>
        </a:p>
      </dgm:t>
    </dgm:pt>
    <dgm:pt modelId="{CD091540-E508-44BE-AA8A-6EE353D312BC}" type="parTrans" cxnId="{71376893-41EF-4BAF-B469-139E323E8DD9}">
      <dgm:prSet/>
      <dgm:spPr/>
      <dgm:t>
        <a:bodyPr/>
        <a:lstStyle/>
        <a:p>
          <a:endParaRPr lang="en-US"/>
        </a:p>
      </dgm:t>
    </dgm:pt>
    <dgm:pt modelId="{32DF6ED7-4080-4D01-9D0A-981CD16B42FF}" type="sibTrans" cxnId="{71376893-41EF-4BAF-B469-139E323E8DD9}">
      <dgm:prSet/>
      <dgm:spPr/>
      <dgm:t>
        <a:bodyPr/>
        <a:lstStyle/>
        <a:p>
          <a:endParaRPr lang="en-US"/>
        </a:p>
      </dgm:t>
    </dgm:pt>
    <dgm:pt modelId="{B2370431-F291-4A6F-9B03-0BDAC2BF2739}">
      <dgm:prSet phldrT="[Text]" custT="1"/>
      <dgm:spPr/>
      <dgm:t>
        <a:bodyPr/>
        <a:lstStyle/>
        <a:p>
          <a:r>
            <a:rPr lang="en-US" sz="1200" b="1" dirty="0"/>
            <a:t>Reactive</a:t>
          </a:r>
        </a:p>
      </dgm:t>
    </dgm:pt>
    <dgm:pt modelId="{2F87217D-2DC9-46B7-B1C1-42214B25C160}" type="parTrans" cxnId="{D66BCBD8-B6F7-4552-848C-6B1EEEDA8C31}">
      <dgm:prSet/>
      <dgm:spPr/>
      <dgm:t>
        <a:bodyPr/>
        <a:lstStyle/>
        <a:p>
          <a:endParaRPr lang="en-US"/>
        </a:p>
      </dgm:t>
    </dgm:pt>
    <dgm:pt modelId="{145ECF39-395C-4EEF-86E6-B638D36FFCD8}" type="sibTrans" cxnId="{D66BCBD8-B6F7-4552-848C-6B1EEEDA8C31}">
      <dgm:prSet/>
      <dgm:spPr/>
      <dgm:t>
        <a:bodyPr/>
        <a:lstStyle/>
        <a:p>
          <a:endParaRPr lang="en-US"/>
        </a:p>
      </dgm:t>
    </dgm:pt>
    <dgm:pt modelId="{0A7D2248-303D-4C56-9C19-EC28134EC80A}">
      <dgm:prSet phldrT="[Text]" custT="1"/>
      <dgm:spPr/>
      <dgm:t>
        <a:bodyPr/>
        <a:lstStyle/>
        <a:p>
          <a:r>
            <a:rPr lang="en-US" sz="1200" b="1" dirty="0"/>
            <a:t>Calculative / Compliant</a:t>
          </a:r>
        </a:p>
      </dgm:t>
    </dgm:pt>
    <dgm:pt modelId="{AA135383-0F97-4384-994C-8EF605C5A9A2}" type="parTrans" cxnId="{6A9E87F2-8A90-4F44-8922-0F1759563D83}">
      <dgm:prSet/>
      <dgm:spPr/>
      <dgm:t>
        <a:bodyPr/>
        <a:lstStyle/>
        <a:p>
          <a:endParaRPr lang="en-US"/>
        </a:p>
      </dgm:t>
    </dgm:pt>
    <dgm:pt modelId="{FBEFE000-F487-466B-BDE0-397D8EF999A3}" type="sibTrans" cxnId="{6A9E87F2-8A90-4F44-8922-0F1759563D83}">
      <dgm:prSet/>
      <dgm:spPr/>
      <dgm:t>
        <a:bodyPr/>
        <a:lstStyle/>
        <a:p>
          <a:endParaRPr lang="en-US"/>
        </a:p>
      </dgm:t>
    </dgm:pt>
    <dgm:pt modelId="{389F1C27-C955-46D6-989A-C8D9D575267D}">
      <dgm:prSet phldrT="[Text]" custT="1"/>
      <dgm:spPr/>
      <dgm:t>
        <a:bodyPr/>
        <a:lstStyle/>
        <a:p>
          <a:r>
            <a:rPr lang="en-US" sz="1200" b="1" dirty="0"/>
            <a:t>Proactive</a:t>
          </a:r>
        </a:p>
      </dgm:t>
    </dgm:pt>
    <dgm:pt modelId="{45797EE6-BE0B-45E8-B86A-E2276E489668}" type="parTrans" cxnId="{B150E7EF-1393-4ECD-B529-BD979DCCA05F}">
      <dgm:prSet/>
      <dgm:spPr/>
      <dgm:t>
        <a:bodyPr/>
        <a:lstStyle/>
        <a:p>
          <a:endParaRPr lang="en-US"/>
        </a:p>
      </dgm:t>
    </dgm:pt>
    <dgm:pt modelId="{82F6CCCC-26F1-4BFF-AA7B-8903AD1D1EF4}" type="sibTrans" cxnId="{B150E7EF-1393-4ECD-B529-BD979DCCA05F}">
      <dgm:prSet/>
      <dgm:spPr/>
      <dgm:t>
        <a:bodyPr/>
        <a:lstStyle/>
        <a:p>
          <a:endParaRPr lang="en-US"/>
        </a:p>
      </dgm:t>
    </dgm:pt>
    <dgm:pt modelId="{7BC42DB7-775F-43B4-9EE3-9D7AF10A9074}">
      <dgm:prSet phldrT="[Text]" custT="1"/>
      <dgm:spPr/>
      <dgm:t>
        <a:bodyPr/>
        <a:lstStyle/>
        <a:p>
          <a:r>
            <a:rPr lang="en-US" sz="1200" b="1" dirty="0"/>
            <a:t>Generative / Resilient</a:t>
          </a:r>
        </a:p>
      </dgm:t>
    </dgm:pt>
    <dgm:pt modelId="{9B50AD3F-CF36-46A0-BA0C-830BEED03889}" type="parTrans" cxnId="{5B4E9FD0-A61E-46CB-9353-0C5F59DD3B58}">
      <dgm:prSet/>
      <dgm:spPr/>
      <dgm:t>
        <a:bodyPr/>
        <a:lstStyle/>
        <a:p>
          <a:endParaRPr lang="en-US"/>
        </a:p>
      </dgm:t>
    </dgm:pt>
    <dgm:pt modelId="{94156292-7DA5-4609-9379-AB09A51E5C29}" type="sibTrans" cxnId="{5B4E9FD0-A61E-46CB-9353-0C5F59DD3B58}">
      <dgm:prSet/>
      <dgm:spPr/>
      <dgm:t>
        <a:bodyPr/>
        <a:lstStyle/>
        <a:p>
          <a:endParaRPr lang="en-US"/>
        </a:p>
      </dgm:t>
    </dgm:pt>
    <dgm:pt modelId="{82BEBE72-F8D8-4575-80F4-DF49DFE8E227}" type="pres">
      <dgm:prSet presAssocID="{0E32EACE-ADF1-4DEB-8A47-943D0B71C662}" presName="arrowDiagram" presStyleCnt="0">
        <dgm:presLayoutVars>
          <dgm:chMax val="5"/>
          <dgm:dir/>
          <dgm:resizeHandles val="exact"/>
        </dgm:presLayoutVars>
      </dgm:prSet>
      <dgm:spPr/>
    </dgm:pt>
    <dgm:pt modelId="{929F2F4B-BF71-416E-8315-17DE1C055910}" type="pres">
      <dgm:prSet presAssocID="{0E32EACE-ADF1-4DEB-8A47-943D0B71C662}" presName="arrow" presStyleLbl="bgShp" presStyleIdx="0" presStyleCnt="1" custScaleX="126993"/>
      <dgm:spPr/>
    </dgm:pt>
    <dgm:pt modelId="{B74D48D3-AA11-44CE-9917-15829B710B1D}" type="pres">
      <dgm:prSet presAssocID="{0E32EACE-ADF1-4DEB-8A47-943D0B71C662}" presName="arrowDiagram5" presStyleCnt="0"/>
      <dgm:spPr/>
    </dgm:pt>
    <dgm:pt modelId="{175AB89A-A15A-40D0-8AFE-B55E74509051}" type="pres">
      <dgm:prSet presAssocID="{B4318104-7DB6-42B9-8074-F588EF00F03A}" presName="bullet5a" presStyleLbl="node1" presStyleIdx="0" presStyleCnt="5" custLinFactX="-203595" custLinFactNeighborX="-300000" custLinFactNeighborY="43933"/>
      <dgm:spPr/>
    </dgm:pt>
    <dgm:pt modelId="{D0D8EE9C-4030-4585-880F-5AF376CF7764}" type="pres">
      <dgm:prSet presAssocID="{B4318104-7DB6-42B9-8074-F588EF00F03A}" presName="textBox5a" presStyleLbl="revTx" presStyleIdx="0" presStyleCnt="5" custScaleX="267259" custScaleY="40731" custLinFactNeighborX="-3500" custLinFactNeighborY="-20165">
        <dgm:presLayoutVars>
          <dgm:bulletEnabled val="1"/>
        </dgm:presLayoutVars>
      </dgm:prSet>
      <dgm:spPr/>
    </dgm:pt>
    <dgm:pt modelId="{3E490074-7D5B-4B8E-A491-B413A184CB17}" type="pres">
      <dgm:prSet presAssocID="{B2370431-F291-4A6F-9B03-0BDAC2BF2739}" presName="bullet5b" presStyleLbl="node1" presStyleIdx="1" presStyleCnt="5" custLinFactX="-100000" custLinFactNeighborX="-159213" custLinFactNeighborY="52051"/>
      <dgm:spPr/>
    </dgm:pt>
    <dgm:pt modelId="{95B89EBC-C98A-4A26-9453-71E9604D197B}" type="pres">
      <dgm:prSet presAssocID="{B2370431-F291-4A6F-9B03-0BDAC2BF2739}" presName="textBox5b" presStyleLbl="revTx" presStyleIdx="1" presStyleCnt="5" custScaleY="34237" custLinFactNeighborX="-55852" custLinFactNeighborY="-23296">
        <dgm:presLayoutVars>
          <dgm:bulletEnabled val="1"/>
        </dgm:presLayoutVars>
      </dgm:prSet>
      <dgm:spPr/>
    </dgm:pt>
    <dgm:pt modelId="{A601A8AD-C0E6-488F-BC08-16B6D01E1D90}" type="pres">
      <dgm:prSet presAssocID="{0A7D2248-303D-4C56-9C19-EC28134EC80A}" presName="bullet5c" presStyleLbl="node1" presStyleIdx="2" presStyleCnt="5" custLinFactNeighborX="-85186" custLinFactNeighborY="25674"/>
      <dgm:spPr/>
    </dgm:pt>
    <dgm:pt modelId="{5782CC51-9DCC-4743-B17A-F14D32231669}" type="pres">
      <dgm:prSet presAssocID="{0A7D2248-303D-4C56-9C19-EC28134EC80A}" presName="textBox5c" presStyleLbl="revTx" presStyleIdx="2" presStyleCnt="5" custScaleX="124269" custScaleY="43846" custLinFactNeighborX="-7510" custLinFactNeighborY="-23419">
        <dgm:presLayoutVars>
          <dgm:bulletEnabled val="1"/>
        </dgm:presLayoutVars>
      </dgm:prSet>
      <dgm:spPr/>
    </dgm:pt>
    <dgm:pt modelId="{02C8ED57-A0C5-4ED6-AE1B-7118EA0F017B}" type="pres">
      <dgm:prSet presAssocID="{389F1C27-C955-46D6-989A-C8D9D575267D}" presName="bullet5d" presStyleLbl="node1" presStyleIdx="3" presStyleCnt="5" custLinFactNeighborX="2789" custLinFactNeighborY="20416"/>
      <dgm:spPr/>
    </dgm:pt>
    <dgm:pt modelId="{E7903A8D-0B60-47A1-85C0-47A6A5A88776}" type="pres">
      <dgm:prSet presAssocID="{389F1C27-C955-46D6-989A-C8D9D575267D}" presName="textBox5d" presStyleLbl="revTx" presStyleIdx="3" presStyleCnt="5" custScaleY="26473" custLinFactNeighborX="3770" custLinFactNeighborY="-34608">
        <dgm:presLayoutVars>
          <dgm:bulletEnabled val="1"/>
        </dgm:presLayoutVars>
      </dgm:prSet>
      <dgm:spPr/>
    </dgm:pt>
    <dgm:pt modelId="{2DDAB935-9BBC-4D5B-948F-117FB597D238}" type="pres">
      <dgm:prSet presAssocID="{7BC42DB7-775F-43B4-9EE3-9D7AF10A9074}" presName="bullet5e" presStyleLbl="node1" presStyleIdx="4" presStyleCnt="5" custLinFactNeighborX="58479" custLinFactNeighborY="8985"/>
      <dgm:spPr/>
    </dgm:pt>
    <dgm:pt modelId="{6CFD4553-CC25-42BB-B682-6EBDBE8ACAD6}" type="pres">
      <dgm:prSet presAssocID="{7BC42DB7-775F-43B4-9EE3-9D7AF10A9074}" presName="textBox5e" presStyleLbl="revTx" presStyleIdx="4" presStyleCnt="5" custScaleX="121730" custScaleY="18434" custLinFactNeighborX="36232" custLinFactNeighborY="-39051">
        <dgm:presLayoutVars>
          <dgm:bulletEnabled val="1"/>
        </dgm:presLayoutVars>
      </dgm:prSet>
      <dgm:spPr/>
    </dgm:pt>
  </dgm:ptLst>
  <dgm:cxnLst>
    <dgm:cxn modelId="{B98CA21A-D0E3-47F3-932A-1C9D6F0BC4D1}" type="presOf" srcId="{389F1C27-C955-46D6-989A-C8D9D575267D}" destId="{E7903A8D-0B60-47A1-85C0-47A6A5A88776}" srcOrd="0" destOrd="0" presId="urn:microsoft.com/office/officeart/2005/8/layout/arrow2"/>
    <dgm:cxn modelId="{37BF9159-5F47-40FE-978D-E6DD5973D224}" type="presOf" srcId="{B4318104-7DB6-42B9-8074-F588EF00F03A}" destId="{D0D8EE9C-4030-4585-880F-5AF376CF7764}" srcOrd="0" destOrd="0" presId="urn:microsoft.com/office/officeart/2005/8/layout/arrow2"/>
    <dgm:cxn modelId="{D14AAF84-E5D1-4A6B-8A54-8641C5BA4762}" type="presOf" srcId="{B2370431-F291-4A6F-9B03-0BDAC2BF2739}" destId="{95B89EBC-C98A-4A26-9453-71E9604D197B}" srcOrd="0" destOrd="0" presId="urn:microsoft.com/office/officeart/2005/8/layout/arrow2"/>
    <dgm:cxn modelId="{71376893-41EF-4BAF-B469-139E323E8DD9}" srcId="{0E32EACE-ADF1-4DEB-8A47-943D0B71C662}" destId="{B4318104-7DB6-42B9-8074-F588EF00F03A}" srcOrd="0" destOrd="0" parTransId="{CD091540-E508-44BE-AA8A-6EE353D312BC}" sibTransId="{32DF6ED7-4080-4D01-9D0A-981CD16B42FF}"/>
    <dgm:cxn modelId="{5B4E9FD0-A61E-46CB-9353-0C5F59DD3B58}" srcId="{0E32EACE-ADF1-4DEB-8A47-943D0B71C662}" destId="{7BC42DB7-775F-43B4-9EE3-9D7AF10A9074}" srcOrd="4" destOrd="0" parTransId="{9B50AD3F-CF36-46A0-BA0C-830BEED03889}" sibTransId="{94156292-7DA5-4609-9379-AB09A51E5C29}"/>
    <dgm:cxn modelId="{D66BCBD8-B6F7-4552-848C-6B1EEEDA8C31}" srcId="{0E32EACE-ADF1-4DEB-8A47-943D0B71C662}" destId="{B2370431-F291-4A6F-9B03-0BDAC2BF2739}" srcOrd="1" destOrd="0" parTransId="{2F87217D-2DC9-46B7-B1C1-42214B25C160}" sibTransId="{145ECF39-395C-4EEF-86E6-B638D36FFCD8}"/>
    <dgm:cxn modelId="{DDF82BDC-7C10-4E71-B371-C029264F0BC7}" type="presOf" srcId="{0A7D2248-303D-4C56-9C19-EC28134EC80A}" destId="{5782CC51-9DCC-4743-B17A-F14D32231669}" srcOrd="0" destOrd="0" presId="urn:microsoft.com/office/officeart/2005/8/layout/arrow2"/>
    <dgm:cxn modelId="{EC0E9FE7-CF49-44D7-9D49-2954E41FA667}" type="presOf" srcId="{0E32EACE-ADF1-4DEB-8A47-943D0B71C662}" destId="{82BEBE72-F8D8-4575-80F4-DF49DFE8E227}" srcOrd="0" destOrd="0" presId="urn:microsoft.com/office/officeart/2005/8/layout/arrow2"/>
    <dgm:cxn modelId="{B150E7EF-1393-4ECD-B529-BD979DCCA05F}" srcId="{0E32EACE-ADF1-4DEB-8A47-943D0B71C662}" destId="{389F1C27-C955-46D6-989A-C8D9D575267D}" srcOrd="3" destOrd="0" parTransId="{45797EE6-BE0B-45E8-B86A-E2276E489668}" sibTransId="{82F6CCCC-26F1-4BFF-AA7B-8903AD1D1EF4}"/>
    <dgm:cxn modelId="{6A9E87F2-8A90-4F44-8922-0F1759563D83}" srcId="{0E32EACE-ADF1-4DEB-8A47-943D0B71C662}" destId="{0A7D2248-303D-4C56-9C19-EC28134EC80A}" srcOrd="2" destOrd="0" parTransId="{AA135383-0F97-4384-994C-8EF605C5A9A2}" sibTransId="{FBEFE000-F487-466B-BDE0-397D8EF999A3}"/>
    <dgm:cxn modelId="{2BA333FD-3755-4257-91BB-024A5A3CDA3D}" type="presOf" srcId="{7BC42DB7-775F-43B4-9EE3-9D7AF10A9074}" destId="{6CFD4553-CC25-42BB-B682-6EBDBE8ACAD6}" srcOrd="0" destOrd="0" presId="urn:microsoft.com/office/officeart/2005/8/layout/arrow2"/>
    <dgm:cxn modelId="{67853C01-5ECB-4BDE-A339-58359A669C21}" type="presParOf" srcId="{82BEBE72-F8D8-4575-80F4-DF49DFE8E227}" destId="{929F2F4B-BF71-416E-8315-17DE1C055910}" srcOrd="0" destOrd="0" presId="urn:microsoft.com/office/officeart/2005/8/layout/arrow2"/>
    <dgm:cxn modelId="{6BADA007-AA62-4AD6-A1B1-B7FA7BFAA5C9}" type="presParOf" srcId="{82BEBE72-F8D8-4575-80F4-DF49DFE8E227}" destId="{B74D48D3-AA11-44CE-9917-15829B710B1D}" srcOrd="1" destOrd="0" presId="urn:microsoft.com/office/officeart/2005/8/layout/arrow2"/>
    <dgm:cxn modelId="{704B1CE7-DFAA-4EB5-9EAC-6E61AE073066}" type="presParOf" srcId="{B74D48D3-AA11-44CE-9917-15829B710B1D}" destId="{175AB89A-A15A-40D0-8AFE-B55E74509051}" srcOrd="0" destOrd="0" presId="urn:microsoft.com/office/officeart/2005/8/layout/arrow2"/>
    <dgm:cxn modelId="{73791AC0-F3FF-47E2-BACB-11312C1967AF}" type="presParOf" srcId="{B74D48D3-AA11-44CE-9917-15829B710B1D}" destId="{D0D8EE9C-4030-4585-880F-5AF376CF7764}" srcOrd="1" destOrd="0" presId="urn:microsoft.com/office/officeart/2005/8/layout/arrow2"/>
    <dgm:cxn modelId="{AAF5A91B-228D-44B6-A83E-5D719F005F9A}" type="presParOf" srcId="{B74D48D3-AA11-44CE-9917-15829B710B1D}" destId="{3E490074-7D5B-4B8E-A491-B413A184CB17}" srcOrd="2" destOrd="0" presId="urn:microsoft.com/office/officeart/2005/8/layout/arrow2"/>
    <dgm:cxn modelId="{91D277F3-D970-43BF-8F09-DCC57BD95796}" type="presParOf" srcId="{B74D48D3-AA11-44CE-9917-15829B710B1D}" destId="{95B89EBC-C98A-4A26-9453-71E9604D197B}" srcOrd="3" destOrd="0" presId="urn:microsoft.com/office/officeart/2005/8/layout/arrow2"/>
    <dgm:cxn modelId="{2F11AF3D-489D-408E-AB0A-6102E3E084DB}" type="presParOf" srcId="{B74D48D3-AA11-44CE-9917-15829B710B1D}" destId="{A601A8AD-C0E6-488F-BC08-16B6D01E1D90}" srcOrd="4" destOrd="0" presId="urn:microsoft.com/office/officeart/2005/8/layout/arrow2"/>
    <dgm:cxn modelId="{022E0A46-AE24-4B3A-94D2-EA598DCDE3F3}" type="presParOf" srcId="{B74D48D3-AA11-44CE-9917-15829B710B1D}" destId="{5782CC51-9DCC-4743-B17A-F14D32231669}" srcOrd="5" destOrd="0" presId="urn:microsoft.com/office/officeart/2005/8/layout/arrow2"/>
    <dgm:cxn modelId="{A9DAFB78-9C4A-4FC7-8BAD-933B47753E20}" type="presParOf" srcId="{B74D48D3-AA11-44CE-9917-15829B710B1D}" destId="{02C8ED57-A0C5-4ED6-AE1B-7118EA0F017B}" srcOrd="6" destOrd="0" presId="urn:microsoft.com/office/officeart/2005/8/layout/arrow2"/>
    <dgm:cxn modelId="{DF50AD6F-4F8E-42F5-9F6E-A45C26897D27}" type="presParOf" srcId="{B74D48D3-AA11-44CE-9917-15829B710B1D}" destId="{E7903A8D-0B60-47A1-85C0-47A6A5A88776}" srcOrd="7" destOrd="0" presId="urn:microsoft.com/office/officeart/2005/8/layout/arrow2"/>
    <dgm:cxn modelId="{9F3D8494-FB0B-4438-AD18-DB2E8DA3A189}" type="presParOf" srcId="{B74D48D3-AA11-44CE-9917-15829B710B1D}" destId="{2DDAB935-9BBC-4D5B-948F-117FB597D238}" srcOrd="8" destOrd="0" presId="urn:microsoft.com/office/officeart/2005/8/layout/arrow2"/>
    <dgm:cxn modelId="{41693569-D1AF-44FE-B54E-3E00A69876C2}" type="presParOf" srcId="{B74D48D3-AA11-44CE-9917-15829B710B1D}" destId="{6CFD4553-CC25-42BB-B682-6EBDBE8ACAD6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32EACE-ADF1-4DEB-8A47-943D0B71C662}" type="doc">
      <dgm:prSet loTypeId="urn:microsoft.com/office/officeart/2005/8/layout/arrow2" loCatId="process" qsTypeId="urn:microsoft.com/office/officeart/2005/8/quickstyle/simple1" qsCatId="simple" csTypeId="urn:microsoft.com/office/officeart/2005/8/colors/accent6_1" csCatId="accent6" phldr="1"/>
      <dgm:spPr/>
    </dgm:pt>
    <dgm:pt modelId="{B4318104-7DB6-42B9-8074-F588EF00F03A}">
      <dgm:prSet phldrT="[Text]" custT="1"/>
      <dgm:spPr/>
      <dgm:t>
        <a:bodyPr/>
        <a:lstStyle/>
        <a:p>
          <a:r>
            <a:rPr lang="en-US" sz="1200" b="1" dirty="0"/>
            <a:t>Pathological/Basic</a:t>
          </a:r>
        </a:p>
      </dgm:t>
    </dgm:pt>
    <dgm:pt modelId="{CD091540-E508-44BE-AA8A-6EE353D312BC}" type="parTrans" cxnId="{71376893-41EF-4BAF-B469-139E323E8DD9}">
      <dgm:prSet/>
      <dgm:spPr/>
      <dgm:t>
        <a:bodyPr/>
        <a:lstStyle/>
        <a:p>
          <a:endParaRPr lang="en-US"/>
        </a:p>
      </dgm:t>
    </dgm:pt>
    <dgm:pt modelId="{32DF6ED7-4080-4D01-9D0A-981CD16B42FF}" type="sibTrans" cxnId="{71376893-41EF-4BAF-B469-139E323E8DD9}">
      <dgm:prSet/>
      <dgm:spPr/>
      <dgm:t>
        <a:bodyPr/>
        <a:lstStyle/>
        <a:p>
          <a:endParaRPr lang="en-US"/>
        </a:p>
      </dgm:t>
    </dgm:pt>
    <dgm:pt modelId="{B2370431-F291-4A6F-9B03-0BDAC2BF2739}">
      <dgm:prSet phldrT="[Text]" custT="1"/>
      <dgm:spPr/>
      <dgm:t>
        <a:bodyPr/>
        <a:lstStyle/>
        <a:p>
          <a:r>
            <a:rPr lang="en-US" sz="1200" b="1" dirty="0"/>
            <a:t>Reactive</a:t>
          </a:r>
        </a:p>
      </dgm:t>
    </dgm:pt>
    <dgm:pt modelId="{2F87217D-2DC9-46B7-B1C1-42214B25C160}" type="parTrans" cxnId="{D66BCBD8-B6F7-4552-848C-6B1EEEDA8C31}">
      <dgm:prSet/>
      <dgm:spPr/>
      <dgm:t>
        <a:bodyPr/>
        <a:lstStyle/>
        <a:p>
          <a:endParaRPr lang="en-US"/>
        </a:p>
      </dgm:t>
    </dgm:pt>
    <dgm:pt modelId="{145ECF39-395C-4EEF-86E6-B638D36FFCD8}" type="sibTrans" cxnId="{D66BCBD8-B6F7-4552-848C-6B1EEEDA8C31}">
      <dgm:prSet/>
      <dgm:spPr/>
      <dgm:t>
        <a:bodyPr/>
        <a:lstStyle/>
        <a:p>
          <a:endParaRPr lang="en-US"/>
        </a:p>
      </dgm:t>
    </dgm:pt>
    <dgm:pt modelId="{0A7D2248-303D-4C56-9C19-EC28134EC80A}">
      <dgm:prSet phldrT="[Text]" custT="1"/>
      <dgm:spPr/>
      <dgm:t>
        <a:bodyPr/>
        <a:lstStyle/>
        <a:p>
          <a:r>
            <a:rPr lang="en-US" sz="1200" b="1" dirty="0"/>
            <a:t>Calculative / Compliant</a:t>
          </a:r>
        </a:p>
      </dgm:t>
    </dgm:pt>
    <dgm:pt modelId="{AA135383-0F97-4384-994C-8EF605C5A9A2}" type="parTrans" cxnId="{6A9E87F2-8A90-4F44-8922-0F1759563D83}">
      <dgm:prSet/>
      <dgm:spPr/>
      <dgm:t>
        <a:bodyPr/>
        <a:lstStyle/>
        <a:p>
          <a:endParaRPr lang="en-US"/>
        </a:p>
      </dgm:t>
    </dgm:pt>
    <dgm:pt modelId="{FBEFE000-F487-466B-BDE0-397D8EF999A3}" type="sibTrans" cxnId="{6A9E87F2-8A90-4F44-8922-0F1759563D83}">
      <dgm:prSet/>
      <dgm:spPr/>
      <dgm:t>
        <a:bodyPr/>
        <a:lstStyle/>
        <a:p>
          <a:endParaRPr lang="en-US"/>
        </a:p>
      </dgm:t>
    </dgm:pt>
    <dgm:pt modelId="{389F1C27-C955-46D6-989A-C8D9D575267D}">
      <dgm:prSet phldrT="[Text]" custT="1"/>
      <dgm:spPr/>
      <dgm:t>
        <a:bodyPr/>
        <a:lstStyle/>
        <a:p>
          <a:r>
            <a:rPr lang="en-US" sz="1200" b="1" dirty="0"/>
            <a:t>Proactive</a:t>
          </a:r>
        </a:p>
      </dgm:t>
    </dgm:pt>
    <dgm:pt modelId="{45797EE6-BE0B-45E8-B86A-E2276E489668}" type="parTrans" cxnId="{B150E7EF-1393-4ECD-B529-BD979DCCA05F}">
      <dgm:prSet/>
      <dgm:spPr/>
      <dgm:t>
        <a:bodyPr/>
        <a:lstStyle/>
        <a:p>
          <a:endParaRPr lang="en-US"/>
        </a:p>
      </dgm:t>
    </dgm:pt>
    <dgm:pt modelId="{82F6CCCC-26F1-4BFF-AA7B-8903AD1D1EF4}" type="sibTrans" cxnId="{B150E7EF-1393-4ECD-B529-BD979DCCA05F}">
      <dgm:prSet/>
      <dgm:spPr/>
      <dgm:t>
        <a:bodyPr/>
        <a:lstStyle/>
        <a:p>
          <a:endParaRPr lang="en-US"/>
        </a:p>
      </dgm:t>
    </dgm:pt>
    <dgm:pt modelId="{7BC42DB7-775F-43B4-9EE3-9D7AF10A9074}">
      <dgm:prSet phldrT="[Text]" custT="1"/>
      <dgm:spPr/>
      <dgm:t>
        <a:bodyPr/>
        <a:lstStyle/>
        <a:p>
          <a:r>
            <a:rPr lang="en-US" sz="1200" b="1" dirty="0"/>
            <a:t>Generative / Resilient</a:t>
          </a:r>
        </a:p>
      </dgm:t>
    </dgm:pt>
    <dgm:pt modelId="{9B50AD3F-CF36-46A0-BA0C-830BEED03889}" type="parTrans" cxnId="{5B4E9FD0-A61E-46CB-9353-0C5F59DD3B58}">
      <dgm:prSet/>
      <dgm:spPr/>
      <dgm:t>
        <a:bodyPr/>
        <a:lstStyle/>
        <a:p>
          <a:endParaRPr lang="en-US"/>
        </a:p>
      </dgm:t>
    </dgm:pt>
    <dgm:pt modelId="{94156292-7DA5-4609-9379-AB09A51E5C29}" type="sibTrans" cxnId="{5B4E9FD0-A61E-46CB-9353-0C5F59DD3B58}">
      <dgm:prSet/>
      <dgm:spPr/>
      <dgm:t>
        <a:bodyPr/>
        <a:lstStyle/>
        <a:p>
          <a:endParaRPr lang="en-US"/>
        </a:p>
      </dgm:t>
    </dgm:pt>
    <dgm:pt modelId="{82BEBE72-F8D8-4575-80F4-DF49DFE8E227}" type="pres">
      <dgm:prSet presAssocID="{0E32EACE-ADF1-4DEB-8A47-943D0B71C662}" presName="arrowDiagram" presStyleCnt="0">
        <dgm:presLayoutVars>
          <dgm:chMax val="5"/>
          <dgm:dir/>
          <dgm:resizeHandles val="exact"/>
        </dgm:presLayoutVars>
      </dgm:prSet>
      <dgm:spPr/>
    </dgm:pt>
    <dgm:pt modelId="{929F2F4B-BF71-416E-8315-17DE1C055910}" type="pres">
      <dgm:prSet presAssocID="{0E32EACE-ADF1-4DEB-8A47-943D0B71C662}" presName="arrow" presStyleLbl="bgShp" presStyleIdx="0" presStyleCnt="1" custScaleX="126993"/>
      <dgm:spPr/>
    </dgm:pt>
    <dgm:pt modelId="{B74D48D3-AA11-44CE-9917-15829B710B1D}" type="pres">
      <dgm:prSet presAssocID="{0E32EACE-ADF1-4DEB-8A47-943D0B71C662}" presName="arrowDiagram5" presStyleCnt="0"/>
      <dgm:spPr/>
    </dgm:pt>
    <dgm:pt modelId="{175AB89A-A15A-40D0-8AFE-B55E74509051}" type="pres">
      <dgm:prSet presAssocID="{B4318104-7DB6-42B9-8074-F588EF00F03A}" presName="bullet5a" presStyleLbl="node1" presStyleIdx="0" presStyleCnt="5" custLinFactX="-203595" custLinFactNeighborX="-300000" custLinFactNeighborY="43933"/>
      <dgm:spPr/>
    </dgm:pt>
    <dgm:pt modelId="{D0D8EE9C-4030-4585-880F-5AF376CF7764}" type="pres">
      <dgm:prSet presAssocID="{B4318104-7DB6-42B9-8074-F588EF00F03A}" presName="textBox5a" presStyleLbl="revTx" presStyleIdx="0" presStyleCnt="5" custScaleX="267259" custScaleY="40731" custLinFactNeighborX="-3500" custLinFactNeighborY="-20165">
        <dgm:presLayoutVars>
          <dgm:bulletEnabled val="1"/>
        </dgm:presLayoutVars>
      </dgm:prSet>
      <dgm:spPr/>
    </dgm:pt>
    <dgm:pt modelId="{3E490074-7D5B-4B8E-A491-B413A184CB17}" type="pres">
      <dgm:prSet presAssocID="{B2370431-F291-4A6F-9B03-0BDAC2BF2739}" presName="bullet5b" presStyleLbl="node1" presStyleIdx="1" presStyleCnt="5" custLinFactX="-100000" custLinFactNeighborX="-159213" custLinFactNeighborY="52051"/>
      <dgm:spPr/>
    </dgm:pt>
    <dgm:pt modelId="{95B89EBC-C98A-4A26-9453-71E9604D197B}" type="pres">
      <dgm:prSet presAssocID="{B2370431-F291-4A6F-9B03-0BDAC2BF2739}" presName="textBox5b" presStyleLbl="revTx" presStyleIdx="1" presStyleCnt="5" custScaleY="34237" custLinFactNeighborX="-55852" custLinFactNeighborY="-23296">
        <dgm:presLayoutVars>
          <dgm:bulletEnabled val="1"/>
        </dgm:presLayoutVars>
      </dgm:prSet>
      <dgm:spPr/>
    </dgm:pt>
    <dgm:pt modelId="{A601A8AD-C0E6-488F-BC08-16B6D01E1D90}" type="pres">
      <dgm:prSet presAssocID="{0A7D2248-303D-4C56-9C19-EC28134EC80A}" presName="bullet5c" presStyleLbl="node1" presStyleIdx="2" presStyleCnt="5" custLinFactNeighborX="-85186" custLinFactNeighborY="25674"/>
      <dgm:spPr/>
    </dgm:pt>
    <dgm:pt modelId="{5782CC51-9DCC-4743-B17A-F14D32231669}" type="pres">
      <dgm:prSet presAssocID="{0A7D2248-303D-4C56-9C19-EC28134EC80A}" presName="textBox5c" presStyleLbl="revTx" presStyleIdx="2" presStyleCnt="5" custScaleX="124269" custScaleY="43846" custLinFactNeighborX="-7510" custLinFactNeighborY="-23419">
        <dgm:presLayoutVars>
          <dgm:bulletEnabled val="1"/>
        </dgm:presLayoutVars>
      </dgm:prSet>
      <dgm:spPr/>
    </dgm:pt>
    <dgm:pt modelId="{02C8ED57-A0C5-4ED6-AE1B-7118EA0F017B}" type="pres">
      <dgm:prSet presAssocID="{389F1C27-C955-46D6-989A-C8D9D575267D}" presName="bullet5d" presStyleLbl="node1" presStyleIdx="3" presStyleCnt="5" custLinFactNeighborX="2789" custLinFactNeighborY="20416"/>
      <dgm:spPr/>
    </dgm:pt>
    <dgm:pt modelId="{E7903A8D-0B60-47A1-85C0-47A6A5A88776}" type="pres">
      <dgm:prSet presAssocID="{389F1C27-C955-46D6-989A-C8D9D575267D}" presName="textBox5d" presStyleLbl="revTx" presStyleIdx="3" presStyleCnt="5" custScaleY="26473" custLinFactNeighborX="3770" custLinFactNeighborY="-34608">
        <dgm:presLayoutVars>
          <dgm:bulletEnabled val="1"/>
        </dgm:presLayoutVars>
      </dgm:prSet>
      <dgm:spPr/>
    </dgm:pt>
    <dgm:pt modelId="{2DDAB935-9BBC-4D5B-948F-117FB597D238}" type="pres">
      <dgm:prSet presAssocID="{7BC42DB7-775F-43B4-9EE3-9D7AF10A9074}" presName="bullet5e" presStyleLbl="node1" presStyleIdx="4" presStyleCnt="5" custLinFactNeighborX="58479" custLinFactNeighborY="8985"/>
      <dgm:spPr/>
    </dgm:pt>
    <dgm:pt modelId="{6CFD4553-CC25-42BB-B682-6EBDBE8ACAD6}" type="pres">
      <dgm:prSet presAssocID="{7BC42DB7-775F-43B4-9EE3-9D7AF10A9074}" presName="textBox5e" presStyleLbl="revTx" presStyleIdx="4" presStyleCnt="5" custScaleX="121730" custScaleY="18434" custLinFactNeighborX="36232" custLinFactNeighborY="-39051">
        <dgm:presLayoutVars>
          <dgm:bulletEnabled val="1"/>
        </dgm:presLayoutVars>
      </dgm:prSet>
      <dgm:spPr/>
    </dgm:pt>
  </dgm:ptLst>
  <dgm:cxnLst>
    <dgm:cxn modelId="{B98CA21A-D0E3-47F3-932A-1C9D6F0BC4D1}" type="presOf" srcId="{389F1C27-C955-46D6-989A-C8D9D575267D}" destId="{E7903A8D-0B60-47A1-85C0-47A6A5A88776}" srcOrd="0" destOrd="0" presId="urn:microsoft.com/office/officeart/2005/8/layout/arrow2"/>
    <dgm:cxn modelId="{37BF9159-5F47-40FE-978D-E6DD5973D224}" type="presOf" srcId="{B4318104-7DB6-42B9-8074-F588EF00F03A}" destId="{D0D8EE9C-4030-4585-880F-5AF376CF7764}" srcOrd="0" destOrd="0" presId="urn:microsoft.com/office/officeart/2005/8/layout/arrow2"/>
    <dgm:cxn modelId="{D14AAF84-E5D1-4A6B-8A54-8641C5BA4762}" type="presOf" srcId="{B2370431-F291-4A6F-9B03-0BDAC2BF2739}" destId="{95B89EBC-C98A-4A26-9453-71E9604D197B}" srcOrd="0" destOrd="0" presId="urn:microsoft.com/office/officeart/2005/8/layout/arrow2"/>
    <dgm:cxn modelId="{71376893-41EF-4BAF-B469-139E323E8DD9}" srcId="{0E32EACE-ADF1-4DEB-8A47-943D0B71C662}" destId="{B4318104-7DB6-42B9-8074-F588EF00F03A}" srcOrd="0" destOrd="0" parTransId="{CD091540-E508-44BE-AA8A-6EE353D312BC}" sibTransId="{32DF6ED7-4080-4D01-9D0A-981CD16B42FF}"/>
    <dgm:cxn modelId="{5B4E9FD0-A61E-46CB-9353-0C5F59DD3B58}" srcId="{0E32EACE-ADF1-4DEB-8A47-943D0B71C662}" destId="{7BC42DB7-775F-43B4-9EE3-9D7AF10A9074}" srcOrd="4" destOrd="0" parTransId="{9B50AD3F-CF36-46A0-BA0C-830BEED03889}" sibTransId="{94156292-7DA5-4609-9379-AB09A51E5C29}"/>
    <dgm:cxn modelId="{D66BCBD8-B6F7-4552-848C-6B1EEEDA8C31}" srcId="{0E32EACE-ADF1-4DEB-8A47-943D0B71C662}" destId="{B2370431-F291-4A6F-9B03-0BDAC2BF2739}" srcOrd="1" destOrd="0" parTransId="{2F87217D-2DC9-46B7-B1C1-42214B25C160}" sibTransId="{145ECF39-395C-4EEF-86E6-B638D36FFCD8}"/>
    <dgm:cxn modelId="{DDF82BDC-7C10-4E71-B371-C029264F0BC7}" type="presOf" srcId="{0A7D2248-303D-4C56-9C19-EC28134EC80A}" destId="{5782CC51-9DCC-4743-B17A-F14D32231669}" srcOrd="0" destOrd="0" presId="urn:microsoft.com/office/officeart/2005/8/layout/arrow2"/>
    <dgm:cxn modelId="{EC0E9FE7-CF49-44D7-9D49-2954E41FA667}" type="presOf" srcId="{0E32EACE-ADF1-4DEB-8A47-943D0B71C662}" destId="{82BEBE72-F8D8-4575-80F4-DF49DFE8E227}" srcOrd="0" destOrd="0" presId="urn:microsoft.com/office/officeart/2005/8/layout/arrow2"/>
    <dgm:cxn modelId="{B150E7EF-1393-4ECD-B529-BD979DCCA05F}" srcId="{0E32EACE-ADF1-4DEB-8A47-943D0B71C662}" destId="{389F1C27-C955-46D6-989A-C8D9D575267D}" srcOrd="3" destOrd="0" parTransId="{45797EE6-BE0B-45E8-B86A-E2276E489668}" sibTransId="{82F6CCCC-26F1-4BFF-AA7B-8903AD1D1EF4}"/>
    <dgm:cxn modelId="{6A9E87F2-8A90-4F44-8922-0F1759563D83}" srcId="{0E32EACE-ADF1-4DEB-8A47-943D0B71C662}" destId="{0A7D2248-303D-4C56-9C19-EC28134EC80A}" srcOrd="2" destOrd="0" parTransId="{AA135383-0F97-4384-994C-8EF605C5A9A2}" sibTransId="{FBEFE000-F487-466B-BDE0-397D8EF999A3}"/>
    <dgm:cxn modelId="{2BA333FD-3755-4257-91BB-024A5A3CDA3D}" type="presOf" srcId="{7BC42DB7-775F-43B4-9EE3-9D7AF10A9074}" destId="{6CFD4553-CC25-42BB-B682-6EBDBE8ACAD6}" srcOrd="0" destOrd="0" presId="urn:microsoft.com/office/officeart/2005/8/layout/arrow2"/>
    <dgm:cxn modelId="{67853C01-5ECB-4BDE-A339-58359A669C21}" type="presParOf" srcId="{82BEBE72-F8D8-4575-80F4-DF49DFE8E227}" destId="{929F2F4B-BF71-416E-8315-17DE1C055910}" srcOrd="0" destOrd="0" presId="urn:microsoft.com/office/officeart/2005/8/layout/arrow2"/>
    <dgm:cxn modelId="{6BADA007-AA62-4AD6-A1B1-B7FA7BFAA5C9}" type="presParOf" srcId="{82BEBE72-F8D8-4575-80F4-DF49DFE8E227}" destId="{B74D48D3-AA11-44CE-9917-15829B710B1D}" srcOrd="1" destOrd="0" presId="urn:microsoft.com/office/officeart/2005/8/layout/arrow2"/>
    <dgm:cxn modelId="{704B1CE7-DFAA-4EB5-9EAC-6E61AE073066}" type="presParOf" srcId="{B74D48D3-AA11-44CE-9917-15829B710B1D}" destId="{175AB89A-A15A-40D0-8AFE-B55E74509051}" srcOrd="0" destOrd="0" presId="urn:microsoft.com/office/officeart/2005/8/layout/arrow2"/>
    <dgm:cxn modelId="{73791AC0-F3FF-47E2-BACB-11312C1967AF}" type="presParOf" srcId="{B74D48D3-AA11-44CE-9917-15829B710B1D}" destId="{D0D8EE9C-4030-4585-880F-5AF376CF7764}" srcOrd="1" destOrd="0" presId="urn:microsoft.com/office/officeart/2005/8/layout/arrow2"/>
    <dgm:cxn modelId="{AAF5A91B-228D-44B6-A83E-5D719F005F9A}" type="presParOf" srcId="{B74D48D3-AA11-44CE-9917-15829B710B1D}" destId="{3E490074-7D5B-4B8E-A491-B413A184CB17}" srcOrd="2" destOrd="0" presId="urn:microsoft.com/office/officeart/2005/8/layout/arrow2"/>
    <dgm:cxn modelId="{91D277F3-D970-43BF-8F09-DCC57BD95796}" type="presParOf" srcId="{B74D48D3-AA11-44CE-9917-15829B710B1D}" destId="{95B89EBC-C98A-4A26-9453-71E9604D197B}" srcOrd="3" destOrd="0" presId="urn:microsoft.com/office/officeart/2005/8/layout/arrow2"/>
    <dgm:cxn modelId="{2F11AF3D-489D-408E-AB0A-6102E3E084DB}" type="presParOf" srcId="{B74D48D3-AA11-44CE-9917-15829B710B1D}" destId="{A601A8AD-C0E6-488F-BC08-16B6D01E1D90}" srcOrd="4" destOrd="0" presId="urn:microsoft.com/office/officeart/2005/8/layout/arrow2"/>
    <dgm:cxn modelId="{022E0A46-AE24-4B3A-94D2-EA598DCDE3F3}" type="presParOf" srcId="{B74D48D3-AA11-44CE-9917-15829B710B1D}" destId="{5782CC51-9DCC-4743-B17A-F14D32231669}" srcOrd="5" destOrd="0" presId="urn:microsoft.com/office/officeart/2005/8/layout/arrow2"/>
    <dgm:cxn modelId="{A9DAFB78-9C4A-4FC7-8BAD-933B47753E20}" type="presParOf" srcId="{B74D48D3-AA11-44CE-9917-15829B710B1D}" destId="{02C8ED57-A0C5-4ED6-AE1B-7118EA0F017B}" srcOrd="6" destOrd="0" presId="urn:microsoft.com/office/officeart/2005/8/layout/arrow2"/>
    <dgm:cxn modelId="{DF50AD6F-4F8E-42F5-9F6E-A45C26897D27}" type="presParOf" srcId="{B74D48D3-AA11-44CE-9917-15829B710B1D}" destId="{E7903A8D-0B60-47A1-85C0-47A6A5A88776}" srcOrd="7" destOrd="0" presId="urn:microsoft.com/office/officeart/2005/8/layout/arrow2"/>
    <dgm:cxn modelId="{9F3D8494-FB0B-4438-AD18-DB2E8DA3A189}" type="presParOf" srcId="{B74D48D3-AA11-44CE-9917-15829B710B1D}" destId="{2DDAB935-9BBC-4D5B-948F-117FB597D238}" srcOrd="8" destOrd="0" presId="urn:microsoft.com/office/officeart/2005/8/layout/arrow2"/>
    <dgm:cxn modelId="{41693569-D1AF-44FE-B54E-3E00A69876C2}" type="presParOf" srcId="{B74D48D3-AA11-44CE-9917-15829B710B1D}" destId="{6CFD4553-CC25-42BB-B682-6EBDBE8ACAD6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9F2F4B-BF71-416E-8315-17DE1C055910}">
      <dsp:nvSpPr>
        <dsp:cNvPr id="0" name=""/>
        <dsp:cNvSpPr/>
      </dsp:nvSpPr>
      <dsp:spPr>
        <a:xfrm>
          <a:off x="-18" y="0"/>
          <a:ext cx="12192037" cy="6000349"/>
        </a:xfrm>
        <a:prstGeom prst="swooshArrow">
          <a:avLst>
            <a:gd name="adj1" fmla="val 25000"/>
            <a:gd name="adj2" fmla="val 2500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5AB89A-A15A-40D0-8AFE-B55E74509051}">
      <dsp:nvSpPr>
        <dsp:cNvPr id="0" name=""/>
        <dsp:cNvSpPr/>
      </dsp:nvSpPr>
      <dsp:spPr>
        <a:xfrm>
          <a:off x="1129373" y="4558869"/>
          <a:ext cx="220812" cy="2208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D8EE9C-4030-4585-880F-5AF376CF7764}">
      <dsp:nvSpPr>
        <dsp:cNvPr id="0" name=""/>
        <dsp:cNvSpPr/>
      </dsp:nvSpPr>
      <dsp:spPr>
        <a:xfrm>
          <a:off x="1255977" y="4707498"/>
          <a:ext cx="3361244" cy="5816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004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Pathological/Basic</a:t>
          </a:r>
        </a:p>
      </dsp:txBody>
      <dsp:txXfrm>
        <a:off x="1255977" y="4707498"/>
        <a:ext cx="3361244" cy="581672"/>
      </dsp:txXfrm>
    </dsp:sp>
    <dsp:sp modelId="{3E490074-7D5B-4B8E-A491-B413A184CB17}">
      <dsp:nvSpPr>
        <dsp:cNvPr id="0" name=""/>
        <dsp:cNvSpPr/>
      </dsp:nvSpPr>
      <dsp:spPr>
        <a:xfrm>
          <a:off x="2540753" y="3493291"/>
          <a:ext cx="345620" cy="3456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B89EBC-C98A-4A26-9453-71E9604D197B}">
      <dsp:nvSpPr>
        <dsp:cNvPr id="0" name=""/>
        <dsp:cNvSpPr/>
      </dsp:nvSpPr>
      <dsp:spPr>
        <a:xfrm>
          <a:off x="2719346" y="3727196"/>
          <a:ext cx="1593692" cy="8607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137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Reactive</a:t>
          </a:r>
        </a:p>
      </dsp:txBody>
      <dsp:txXfrm>
        <a:off x="2719346" y="3727196"/>
        <a:ext cx="1593692" cy="860768"/>
      </dsp:txXfrm>
    </dsp:sp>
    <dsp:sp modelId="{A601A8AD-C0E6-488F-BC08-16B6D01E1D90}">
      <dsp:nvSpPr>
        <dsp:cNvPr id="0" name=""/>
        <dsp:cNvSpPr/>
      </dsp:nvSpPr>
      <dsp:spPr>
        <a:xfrm>
          <a:off x="4580174" y="2516052"/>
          <a:ext cx="460826" cy="4608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82CC51-9DCC-4743-B17A-F14D32231669}">
      <dsp:nvSpPr>
        <dsp:cNvPr id="0" name=""/>
        <dsp:cNvSpPr/>
      </dsp:nvSpPr>
      <dsp:spPr>
        <a:xfrm>
          <a:off x="4839153" y="2785229"/>
          <a:ext cx="2302589" cy="1478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4183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Calculative / Compliant</a:t>
          </a:r>
        </a:p>
      </dsp:txBody>
      <dsp:txXfrm>
        <a:off x="4839153" y="2785229"/>
        <a:ext cx="2302589" cy="1478573"/>
      </dsp:txXfrm>
    </dsp:sp>
    <dsp:sp modelId="{02C8ED57-A0C5-4ED6-AE1B-7118EA0F017B}">
      <dsp:nvSpPr>
        <dsp:cNvPr id="0" name=""/>
        <dsp:cNvSpPr/>
      </dsp:nvSpPr>
      <dsp:spPr>
        <a:xfrm>
          <a:off x="6775039" y="1804020"/>
          <a:ext cx="595234" cy="59523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903A8D-0B60-47A1-85C0-47A6A5A88776}">
      <dsp:nvSpPr>
        <dsp:cNvPr id="0" name=""/>
        <dsp:cNvSpPr/>
      </dsp:nvSpPr>
      <dsp:spPr>
        <a:xfrm>
          <a:off x="7128444" y="2066771"/>
          <a:ext cx="1920111" cy="1064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5402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Proactive</a:t>
          </a:r>
        </a:p>
      </dsp:txBody>
      <dsp:txXfrm>
        <a:off x="7128444" y="2066771"/>
        <a:ext cx="1920111" cy="1064276"/>
      </dsp:txXfrm>
    </dsp:sp>
    <dsp:sp modelId="{2DDAB935-9BBC-4D5B-948F-117FB597D238}">
      <dsp:nvSpPr>
        <dsp:cNvPr id="0" name=""/>
        <dsp:cNvSpPr/>
      </dsp:nvSpPr>
      <dsp:spPr>
        <a:xfrm>
          <a:off x="9040475" y="1273016"/>
          <a:ext cx="758444" cy="75844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FD4553-CC25-42BB-B682-6EBDBE8ACAD6}">
      <dsp:nvSpPr>
        <dsp:cNvPr id="0" name=""/>
        <dsp:cNvSpPr/>
      </dsp:nvSpPr>
      <dsp:spPr>
        <a:xfrm>
          <a:off x="9463242" y="1660581"/>
          <a:ext cx="2337351" cy="8140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1884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Generative / Resilient</a:t>
          </a:r>
        </a:p>
      </dsp:txBody>
      <dsp:txXfrm>
        <a:off x="9463242" y="1660581"/>
        <a:ext cx="2337351" cy="8140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9F2F4B-BF71-416E-8315-17DE1C055910}">
      <dsp:nvSpPr>
        <dsp:cNvPr id="0" name=""/>
        <dsp:cNvSpPr/>
      </dsp:nvSpPr>
      <dsp:spPr>
        <a:xfrm>
          <a:off x="-18" y="0"/>
          <a:ext cx="12192037" cy="6000349"/>
        </a:xfrm>
        <a:prstGeom prst="swooshArrow">
          <a:avLst>
            <a:gd name="adj1" fmla="val 25000"/>
            <a:gd name="adj2" fmla="val 2500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5AB89A-A15A-40D0-8AFE-B55E74509051}">
      <dsp:nvSpPr>
        <dsp:cNvPr id="0" name=""/>
        <dsp:cNvSpPr/>
      </dsp:nvSpPr>
      <dsp:spPr>
        <a:xfrm>
          <a:off x="1129373" y="4558869"/>
          <a:ext cx="220812" cy="2208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D8EE9C-4030-4585-880F-5AF376CF7764}">
      <dsp:nvSpPr>
        <dsp:cNvPr id="0" name=""/>
        <dsp:cNvSpPr/>
      </dsp:nvSpPr>
      <dsp:spPr>
        <a:xfrm>
          <a:off x="1255977" y="4707498"/>
          <a:ext cx="3361244" cy="5816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004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Pathological/Basic</a:t>
          </a:r>
        </a:p>
      </dsp:txBody>
      <dsp:txXfrm>
        <a:off x="1255977" y="4707498"/>
        <a:ext cx="3361244" cy="581672"/>
      </dsp:txXfrm>
    </dsp:sp>
    <dsp:sp modelId="{3E490074-7D5B-4B8E-A491-B413A184CB17}">
      <dsp:nvSpPr>
        <dsp:cNvPr id="0" name=""/>
        <dsp:cNvSpPr/>
      </dsp:nvSpPr>
      <dsp:spPr>
        <a:xfrm>
          <a:off x="2540753" y="3493291"/>
          <a:ext cx="345620" cy="3456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B89EBC-C98A-4A26-9453-71E9604D197B}">
      <dsp:nvSpPr>
        <dsp:cNvPr id="0" name=""/>
        <dsp:cNvSpPr/>
      </dsp:nvSpPr>
      <dsp:spPr>
        <a:xfrm>
          <a:off x="2719346" y="3727196"/>
          <a:ext cx="1593692" cy="8607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137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Reactive</a:t>
          </a:r>
        </a:p>
      </dsp:txBody>
      <dsp:txXfrm>
        <a:off x="2719346" y="3727196"/>
        <a:ext cx="1593692" cy="860768"/>
      </dsp:txXfrm>
    </dsp:sp>
    <dsp:sp modelId="{A601A8AD-C0E6-488F-BC08-16B6D01E1D90}">
      <dsp:nvSpPr>
        <dsp:cNvPr id="0" name=""/>
        <dsp:cNvSpPr/>
      </dsp:nvSpPr>
      <dsp:spPr>
        <a:xfrm>
          <a:off x="4580174" y="2516052"/>
          <a:ext cx="460826" cy="4608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82CC51-9DCC-4743-B17A-F14D32231669}">
      <dsp:nvSpPr>
        <dsp:cNvPr id="0" name=""/>
        <dsp:cNvSpPr/>
      </dsp:nvSpPr>
      <dsp:spPr>
        <a:xfrm>
          <a:off x="4839153" y="2785229"/>
          <a:ext cx="2302589" cy="1478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4183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Calculative / Compliant</a:t>
          </a:r>
        </a:p>
      </dsp:txBody>
      <dsp:txXfrm>
        <a:off x="4839153" y="2785229"/>
        <a:ext cx="2302589" cy="1478573"/>
      </dsp:txXfrm>
    </dsp:sp>
    <dsp:sp modelId="{02C8ED57-A0C5-4ED6-AE1B-7118EA0F017B}">
      <dsp:nvSpPr>
        <dsp:cNvPr id="0" name=""/>
        <dsp:cNvSpPr/>
      </dsp:nvSpPr>
      <dsp:spPr>
        <a:xfrm>
          <a:off x="6775039" y="1804020"/>
          <a:ext cx="595234" cy="59523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903A8D-0B60-47A1-85C0-47A6A5A88776}">
      <dsp:nvSpPr>
        <dsp:cNvPr id="0" name=""/>
        <dsp:cNvSpPr/>
      </dsp:nvSpPr>
      <dsp:spPr>
        <a:xfrm>
          <a:off x="7128444" y="2066771"/>
          <a:ext cx="1920111" cy="1064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5402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Proactive</a:t>
          </a:r>
        </a:p>
      </dsp:txBody>
      <dsp:txXfrm>
        <a:off x="7128444" y="2066771"/>
        <a:ext cx="1920111" cy="1064276"/>
      </dsp:txXfrm>
    </dsp:sp>
    <dsp:sp modelId="{2DDAB935-9BBC-4D5B-948F-117FB597D238}">
      <dsp:nvSpPr>
        <dsp:cNvPr id="0" name=""/>
        <dsp:cNvSpPr/>
      </dsp:nvSpPr>
      <dsp:spPr>
        <a:xfrm>
          <a:off x="9040475" y="1273016"/>
          <a:ext cx="758444" cy="75844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FD4553-CC25-42BB-B682-6EBDBE8ACAD6}">
      <dsp:nvSpPr>
        <dsp:cNvPr id="0" name=""/>
        <dsp:cNvSpPr/>
      </dsp:nvSpPr>
      <dsp:spPr>
        <a:xfrm>
          <a:off x="9463242" y="1660581"/>
          <a:ext cx="2337351" cy="8140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1884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Generative / Resilient</a:t>
          </a:r>
        </a:p>
      </dsp:txBody>
      <dsp:txXfrm>
        <a:off x="9463242" y="1660581"/>
        <a:ext cx="2337351" cy="8140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F9C03A-79D8-174C-8A65-8B724BE9D7B5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D49E93-5542-D14B-A07B-05AD65D6EB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2045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03967B-E13D-644C-B749-25F5E6C5117C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FA6A82-C43D-0E45-8BBC-3BA89641B4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460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-92426" y="-16387"/>
            <a:ext cx="5957888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15" name="Rectangle 14"/>
          <p:cNvSpPr/>
          <p:nvPr userDrawn="1"/>
        </p:nvSpPr>
        <p:spPr>
          <a:xfrm>
            <a:off x="11403106" y="0"/>
            <a:ext cx="788893" cy="6858000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16" name="Date Placeholder 3"/>
          <p:cNvSpPr txBox="1">
            <a:spLocks/>
          </p:cNvSpPr>
          <p:nvPr userDrawn="1"/>
        </p:nvSpPr>
        <p:spPr>
          <a:xfrm>
            <a:off x="661743" y="6496971"/>
            <a:ext cx="1305077" cy="144991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defPPr>
              <a:defRPr lang="en-US"/>
            </a:defPPr>
            <a:lvl1pPr marL="0" algn="l" defTabSz="457200" rtl="0" eaLnBrk="1" latinLnBrk="0" hangingPunct="1">
              <a:defRPr sz="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BCACA69-0E10-6F4E-ACF3-A1D2B38594B4}" type="datetime1">
              <a:rPr lang="en-CA" sz="900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2026-04-27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sp>
        <p:nvSpPr>
          <p:cNvPr id="17" name="Slide Number Placeholder 5"/>
          <p:cNvSpPr txBox="1">
            <a:spLocks/>
          </p:cNvSpPr>
          <p:nvPr userDrawn="1"/>
        </p:nvSpPr>
        <p:spPr>
          <a:xfrm>
            <a:off x="11428646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 rot="16200000">
            <a:off x="10098877" y="4771510"/>
            <a:ext cx="3514724" cy="503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Discovery,</a:t>
            </a:r>
          </a:p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accelerated</a:t>
            </a:r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80" y="204095"/>
            <a:ext cx="1947186" cy="350306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662725" y="2032777"/>
            <a:ext cx="3937851" cy="2082023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000" b="1" i="0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661743" y="4114800"/>
            <a:ext cx="3938833" cy="900340"/>
          </a:xfrm>
          <a:prstGeom prst="rect">
            <a:avLst/>
          </a:prstGeom>
        </p:spPr>
        <p:txBody>
          <a:bodyPr tIns="0" anchor="b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825348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92426" y="-16387"/>
            <a:ext cx="5957888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11403106" y="0"/>
            <a:ext cx="788893" cy="6858000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11428646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80" y="204095"/>
            <a:ext cx="1947186" cy="350306"/>
          </a:xfrm>
          <a:prstGeom prst="rect">
            <a:avLst/>
          </a:prstGeom>
        </p:spPr>
      </p:pic>
      <p:sp>
        <p:nvSpPr>
          <p:cNvPr id="20" name="TextBox 19"/>
          <p:cNvSpPr txBox="1"/>
          <p:nvPr userDrawn="1"/>
        </p:nvSpPr>
        <p:spPr>
          <a:xfrm rot="16200000">
            <a:off x="10098877" y="4771510"/>
            <a:ext cx="3514724" cy="503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Discovery,</a:t>
            </a:r>
          </a:p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accelerated</a:t>
            </a:r>
          </a:p>
        </p:txBody>
      </p:sp>
      <p:sp>
        <p:nvSpPr>
          <p:cNvPr id="11" name="Title 1"/>
          <p:cNvSpPr>
            <a:spLocks noGrp="1"/>
          </p:cNvSpPr>
          <p:nvPr>
            <p:ph type="ctrTitle" hasCustomPrompt="1"/>
          </p:nvPr>
        </p:nvSpPr>
        <p:spPr>
          <a:xfrm>
            <a:off x="662725" y="2032777"/>
            <a:ext cx="3937851" cy="2082023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000" b="1" i="0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61743" y="4114800"/>
            <a:ext cx="3938833" cy="900340"/>
          </a:xfrm>
          <a:prstGeom prst="rect">
            <a:avLst/>
          </a:prstGeom>
        </p:spPr>
        <p:txBody>
          <a:bodyPr tIns="0" anchor="b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6" name="Date Placeholder 3"/>
          <p:cNvSpPr txBox="1">
            <a:spLocks/>
          </p:cNvSpPr>
          <p:nvPr userDrawn="1"/>
        </p:nvSpPr>
        <p:spPr>
          <a:xfrm>
            <a:off x="661743" y="6496971"/>
            <a:ext cx="1305077" cy="144991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defPPr>
              <a:defRPr lang="en-US"/>
            </a:defPPr>
            <a:lvl1pPr marL="0" algn="l" defTabSz="457200" rtl="0" eaLnBrk="1" latinLnBrk="0" hangingPunct="1">
              <a:defRPr sz="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BCACA69-0E10-6F4E-ACF3-A1D2B38594B4}" type="datetime1">
              <a:rPr lang="en-CA" sz="900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2026-04-27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866811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92426" y="-16387"/>
            <a:ext cx="5957888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11403106" y="0"/>
            <a:ext cx="788893" cy="6858000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11428646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80" y="204095"/>
            <a:ext cx="1947186" cy="350306"/>
          </a:xfrm>
          <a:prstGeom prst="rect">
            <a:avLst/>
          </a:prstGeom>
        </p:spPr>
      </p:pic>
      <p:sp>
        <p:nvSpPr>
          <p:cNvPr id="11" name="TextBox 10"/>
          <p:cNvSpPr txBox="1"/>
          <p:nvPr userDrawn="1"/>
        </p:nvSpPr>
        <p:spPr>
          <a:xfrm rot="16200000">
            <a:off x="10098877" y="4771510"/>
            <a:ext cx="3514724" cy="503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Discovery,</a:t>
            </a:r>
          </a:p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accelerated</a:t>
            </a:r>
          </a:p>
        </p:txBody>
      </p:sp>
      <p:sp>
        <p:nvSpPr>
          <p:cNvPr id="12" name="Title 1"/>
          <p:cNvSpPr>
            <a:spLocks noGrp="1"/>
          </p:cNvSpPr>
          <p:nvPr>
            <p:ph type="ctrTitle" hasCustomPrompt="1"/>
          </p:nvPr>
        </p:nvSpPr>
        <p:spPr>
          <a:xfrm>
            <a:off x="662725" y="2032777"/>
            <a:ext cx="3937851" cy="2082023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000" b="1" i="0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Subtitle 2"/>
          <p:cNvSpPr>
            <a:spLocks noGrp="1"/>
          </p:cNvSpPr>
          <p:nvPr>
            <p:ph type="subTitle" idx="1"/>
          </p:nvPr>
        </p:nvSpPr>
        <p:spPr>
          <a:xfrm>
            <a:off x="661743" y="4114800"/>
            <a:ext cx="3938833" cy="900340"/>
          </a:xfrm>
          <a:prstGeom prst="rect">
            <a:avLst/>
          </a:prstGeom>
        </p:spPr>
        <p:txBody>
          <a:bodyPr tIns="0" anchor="b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Date Placeholder 3"/>
          <p:cNvSpPr txBox="1">
            <a:spLocks/>
          </p:cNvSpPr>
          <p:nvPr userDrawn="1"/>
        </p:nvSpPr>
        <p:spPr>
          <a:xfrm>
            <a:off x="661743" y="6496971"/>
            <a:ext cx="1305077" cy="144991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defPPr>
              <a:defRPr lang="en-US"/>
            </a:defPPr>
            <a:lvl1pPr marL="0" algn="l" defTabSz="457200" rtl="0" eaLnBrk="1" latinLnBrk="0" hangingPunct="1">
              <a:defRPr sz="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BCACA69-0E10-6F4E-ACF3-A1D2B38594B4}" type="datetime1">
              <a:rPr lang="en-CA" sz="900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2026-04-27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740321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92426" y="-16387"/>
            <a:ext cx="5957888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11403106" y="0"/>
            <a:ext cx="788893" cy="6858000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11428646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80" y="204095"/>
            <a:ext cx="1947186" cy="350306"/>
          </a:xfrm>
          <a:prstGeom prst="rect">
            <a:avLst/>
          </a:prstGeom>
        </p:spPr>
      </p:pic>
      <p:sp>
        <p:nvSpPr>
          <p:cNvPr id="11" name="TextBox 10"/>
          <p:cNvSpPr txBox="1"/>
          <p:nvPr userDrawn="1"/>
        </p:nvSpPr>
        <p:spPr>
          <a:xfrm rot="16200000">
            <a:off x="10098877" y="4771510"/>
            <a:ext cx="3514724" cy="503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Discovery,</a:t>
            </a:r>
          </a:p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accelerated</a:t>
            </a:r>
          </a:p>
        </p:txBody>
      </p:sp>
      <p:sp>
        <p:nvSpPr>
          <p:cNvPr id="12" name="Title 1"/>
          <p:cNvSpPr>
            <a:spLocks noGrp="1"/>
          </p:cNvSpPr>
          <p:nvPr>
            <p:ph type="ctrTitle" hasCustomPrompt="1"/>
          </p:nvPr>
        </p:nvSpPr>
        <p:spPr>
          <a:xfrm>
            <a:off x="662725" y="2032777"/>
            <a:ext cx="3937851" cy="2082023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000" b="1" i="0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Subtitle 2"/>
          <p:cNvSpPr>
            <a:spLocks noGrp="1"/>
          </p:cNvSpPr>
          <p:nvPr>
            <p:ph type="subTitle" idx="1"/>
          </p:nvPr>
        </p:nvSpPr>
        <p:spPr>
          <a:xfrm>
            <a:off x="661743" y="4114800"/>
            <a:ext cx="3938833" cy="900340"/>
          </a:xfrm>
          <a:prstGeom prst="rect">
            <a:avLst/>
          </a:prstGeom>
        </p:spPr>
        <p:txBody>
          <a:bodyPr tIns="0" anchor="b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Date Placeholder 3"/>
          <p:cNvSpPr txBox="1">
            <a:spLocks/>
          </p:cNvSpPr>
          <p:nvPr userDrawn="1"/>
        </p:nvSpPr>
        <p:spPr>
          <a:xfrm>
            <a:off x="661743" y="6496971"/>
            <a:ext cx="1305077" cy="144991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defPPr>
              <a:defRPr lang="en-US"/>
            </a:defPPr>
            <a:lvl1pPr marL="0" algn="l" defTabSz="457200" rtl="0" eaLnBrk="1" latinLnBrk="0" hangingPunct="1">
              <a:defRPr sz="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BCACA69-0E10-6F4E-ACF3-A1D2B38594B4}" type="datetime1">
              <a:rPr lang="en-CA" sz="900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2026-04-27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11403106" y="0"/>
            <a:ext cx="788893" cy="6858000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5" name="Slide Number Placeholder 5"/>
          <p:cNvSpPr txBox="1">
            <a:spLocks/>
          </p:cNvSpPr>
          <p:nvPr userDrawn="1"/>
        </p:nvSpPr>
        <p:spPr>
          <a:xfrm>
            <a:off x="11428646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80" y="204095"/>
            <a:ext cx="1947186" cy="350306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 rot="16200000">
            <a:off x="10098877" y="4771510"/>
            <a:ext cx="3514724" cy="503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Discovery,</a:t>
            </a:r>
          </a:p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accelerated</a:t>
            </a:r>
          </a:p>
        </p:txBody>
      </p:sp>
      <p:sp>
        <p:nvSpPr>
          <p:cNvPr id="8" name="Title 1"/>
          <p:cNvSpPr>
            <a:spLocks noGrp="1"/>
          </p:cNvSpPr>
          <p:nvPr>
            <p:ph type="ctrTitle" hasCustomPrompt="1"/>
          </p:nvPr>
        </p:nvSpPr>
        <p:spPr>
          <a:xfrm>
            <a:off x="662725" y="2032777"/>
            <a:ext cx="3937851" cy="2082023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000" b="1" i="0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661743" y="4114800"/>
            <a:ext cx="3938833" cy="900340"/>
          </a:xfrm>
          <a:prstGeom prst="rect">
            <a:avLst/>
          </a:prstGeom>
        </p:spPr>
        <p:txBody>
          <a:bodyPr tIns="0" anchor="b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Date Placeholder 3"/>
          <p:cNvSpPr txBox="1">
            <a:spLocks/>
          </p:cNvSpPr>
          <p:nvPr userDrawn="1"/>
        </p:nvSpPr>
        <p:spPr>
          <a:xfrm>
            <a:off x="661743" y="6496971"/>
            <a:ext cx="1305077" cy="144991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defPPr>
              <a:defRPr lang="en-US"/>
            </a:defPPr>
            <a:lvl1pPr marL="0" algn="l" defTabSz="457200" rtl="0" eaLnBrk="1" latinLnBrk="0" hangingPunct="1">
              <a:defRPr sz="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BCACA69-0E10-6F4E-ACF3-A1D2B38594B4}" type="datetime1">
              <a:rPr lang="en-CA" sz="900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2026-04-27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820624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11403106" y="0"/>
            <a:ext cx="788893" cy="6858000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11428646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1471" y="979687"/>
            <a:ext cx="8953827" cy="650329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1800" b="1" i="0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681471" y="2032777"/>
            <a:ext cx="8953827" cy="393939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>
              <a:buClr>
                <a:srgbClr val="00B0F0"/>
              </a:buClr>
              <a:buFont typeface="Wingdings" pitchFamily="2" charset="2"/>
              <a:buChar char="§"/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>
              <a:buClr>
                <a:srgbClr val="00B0F0"/>
              </a:buClr>
              <a:buFont typeface="Wingdings" pitchFamily="2" charset="2"/>
              <a:buChar char="§"/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buClr>
                <a:srgbClr val="00B0F0"/>
              </a:buClr>
              <a:buFont typeface="Wingdings" pitchFamily="2" charset="2"/>
              <a:buChar char="§"/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buClr>
                <a:srgbClr val="00B0F0"/>
              </a:buClr>
              <a:buFont typeface="Wingdings" pitchFamily="2" charset="2"/>
              <a:buChar char="§"/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buClr>
                <a:srgbClr val="00B0F0"/>
              </a:buClr>
              <a:buFont typeface="Wingdings" pitchFamily="2" charset="2"/>
              <a:buChar char="§"/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07523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 txBox="1">
            <a:spLocks/>
          </p:cNvSpPr>
          <p:nvPr userDrawn="1"/>
        </p:nvSpPr>
        <p:spPr>
          <a:xfrm>
            <a:off x="11428646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sp>
        <p:nvSpPr>
          <p:cNvPr id="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8269" y="979688"/>
            <a:ext cx="10231669" cy="5881540"/>
          </a:xfrm>
          <a:prstGeom prst="rect">
            <a:avLst/>
          </a:prstGeo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39574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11403106" y="0"/>
            <a:ext cx="788893" cy="6858000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11428646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61743" y="2032776"/>
            <a:ext cx="3938833" cy="1581961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200" b="0" i="0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661743" y="3814534"/>
            <a:ext cx="3938833" cy="900340"/>
          </a:xfrm>
          <a:prstGeom prst="rect">
            <a:avLst/>
          </a:prstGeom>
        </p:spPr>
        <p:txBody>
          <a:bodyPr tIns="0" anchor="b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58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11428646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773410" y="2032777"/>
            <a:ext cx="4869744" cy="434532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>
              <a:lnSpc>
                <a:spcPct val="100000"/>
              </a:lnSpc>
              <a:buClr>
                <a:srgbClr val="00A9FF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1pPr>
            <a:lvl2pPr marL="685800" indent="-228600">
              <a:lnSpc>
                <a:spcPct val="100000"/>
              </a:lnSpc>
              <a:buClr>
                <a:srgbClr val="00A9FF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2pPr>
            <a:lvl3pPr marL="1143000" indent="-228600">
              <a:lnSpc>
                <a:spcPct val="100000"/>
              </a:lnSpc>
              <a:buClr>
                <a:srgbClr val="00A9FF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5968073" y="2032777"/>
            <a:ext cx="4869744" cy="434532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>
              <a:lnSpc>
                <a:spcPct val="100000"/>
              </a:lnSpc>
              <a:buClr>
                <a:srgbClr val="00A9FF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1pPr>
            <a:lvl2pPr marL="685800" indent="-228600">
              <a:lnSpc>
                <a:spcPct val="100000"/>
              </a:lnSpc>
              <a:buClr>
                <a:srgbClr val="00A9FF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2pPr>
            <a:lvl3pPr marL="1143000" indent="-228600">
              <a:lnSpc>
                <a:spcPct val="100000"/>
              </a:lnSpc>
              <a:buClr>
                <a:srgbClr val="00A9FF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06616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 txBox="1">
            <a:spLocks/>
          </p:cNvSpPr>
          <p:nvPr userDrawn="1"/>
        </p:nvSpPr>
        <p:spPr>
          <a:xfrm>
            <a:off x="11428646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773411" y="2032777"/>
            <a:ext cx="4869743" cy="76980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3"/>
          <p:cNvSpPr>
            <a:spLocks noGrp="1"/>
          </p:cNvSpPr>
          <p:nvPr>
            <p:ph sz="half" idx="2"/>
          </p:nvPr>
        </p:nvSpPr>
        <p:spPr>
          <a:xfrm>
            <a:off x="773410" y="3337854"/>
            <a:ext cx="4869744" cy="304025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1pPr>
            <a:lvl2pPr marL="6858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2pPr>
            <a:lvl3pPr marL="11430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9" name="Text Placeholder 2"/>
          <p:cNvSpPr>
            <a:spLocks noGrp="1"/>
          </p:cNvSpPr>
          <p:nvPr>
            <p:ph type="body" idx="12"/>
          </p:nvPr>
        </p:nvSpPr>
        <p:spPr>
          <a:xfrm>
            <a:off x="5968074" y="2032777"/>
            <a:ext cx="4869743" cy="76980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5968073" y="3337854"/>
            <a:ext cx="4869744" cy="304025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1pPr>
            <a:lvl2pPr marL="6858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2pPr>
            <a:lvl3pPr marL="11430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773410" y="979687"/>
            <a:ext cx="10064407" cy="637077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1800" b="1" i="0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03464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 txBox="1">
            <a:spLocks/>
          </p:cNvSpPr>
          <p:nvPr userDrawn="1"/>
        </p:nvSpPr>
        <p:spPr>
          <a:xfrm>
            <a:off x="11428646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61743" y="2032776"/>
            <a:ext cx="3938833" cy="158196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200" b="0">
                <a:solidFill>
                  <a:srgbClr val="00B0F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Subtitle 2"/>
          <p:cNvSpPr>
            <a:spLocks noGrp="1"/>
          </p:cNvSpPr>
          <p:nvPr>
            <p:ph type="subTitle" idx="11"/>
          </p:nvPr>
        </p:nvSpPr>
        <p:spPr>
          <a:xfrm>
            <a:off x="661743" y="3814534"/>
            <a:ext cx="3938833" cy="900340"/>
          </a:xfrm>
          <a:prstGeom prst="rect">
            <a:avLst/>
          </a:prstGeom>
        </p:spPr>
        <p:txBody>
          <a:bodyPr tIns="0" anchor="b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075864" y="2032776"/>
            <a:ext cx="5446278" cy="3931442"/>
          </a:xfrm>
          <a:prstGeom prst="rect">
            <a:avLst/>
          </a:prstGeom>
        </p:spPr>
        <p:txBody>
          <a:bodyPr anchor="ctr"/>
          <a:lstStyle>
            <a:lvl1pPr marL="228600" indent="-228600">
              <a:buClr>
                <a:srgbClr val="00B0F0"/>
              </a:buClr>
              <a:buFont typeface="Wingdings" charset="2"/>
              <a:buChar char="§"/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>
              <a:buClr>
                <a:srgbClr val="00B0F0"/>
              </a:buClr>
              <a:buFont typeface="Wingdings" charset="2"/>
              <a:buChar char="§"/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buClr>
                <a:srgbClr val="00B0F0"/>
              </a:buClr>
              <a:buFont typeface="Wingdings" charset="2"/>
              <a:buChar char="§"/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buClr>
                <a:srgbClr val="00B0F0"/>
              </a:buClr>
              <a:buFont typeface="Wingdings" charset="2"/>
              <a:buChar char="§"/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buClr>
                <a:srgbClr val="00B0F0"/>
              </a:buClr>
              <a:buFont typeface="Wingdings" charset="2"/>
              <a:buChar char="§"/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56365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 txBox="1">
            <a:spLocks/>
          </p:cNvSpPr>
          <p:nvPr userDrawn="1"/>
        </p:nvSpPr>
        <p:spPr>
          <a:xfrm>
            <a:off x="11428646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61743" y="2032776"/>
            <a:ext cx="3938833" cy="158196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200" b="0" i="0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2"/>
          <p:cNvSpPr>
            <a:spLocks noGrp="1"/>
          </p:cNvSpPr>
          <p:nvPr>
            <p:ph type="subTitle" idx="11"/>
          </p:nvPr>
        </p:nvSpPr>
        <p:spPr>
          <a:xfrm>
            <a:off x="661743" y="3814534"/>
            <a:ext cx="3938833" cy="900340"/>
          </a:xfrm>
          <a:prstGeom prst="rect">
            <a:avLst/>
          </a:prstGeom>
        </p:spPr>
        <p:txBody>
          <a:bodyPr tIns="0" anchor="b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979688"/>
            <a:ext cx="4182876" cy="5881540"/>
          </a:xfrm>
          <a:prstGeom prst="rect">
            <a:avLst/>
          </a:prstGeo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687878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 txBox="1">
            <a:spLocks/>
          </p:cNvSpPr>
          <p:nvPr userDrawn="1"/>
        </p:nvSpPr>
        <p:spPr>
          <a:xfrm>
            <a:off x="11428646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7791" y="2032777"/>
            <a:ext cx="7687507" cy="4439522"/>
          </a:xfrm>
          <a:prstGeom prst="rect">
            <a:avLst/>
          </a:prstGeom>
        </p:spPr>
        <p:txBody>
          <a:bodyPr vert="eaVert">
            <a:normAutofit/>
          </a:bodyPr>
          <a:lstStyle>
            <a:lvl1pPr marL="2286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1pPr>
            <a:lvl2pPr marL="6858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2pPr>
            <a:lvl3pPr marL="11430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3pPr>
            <a:lvl4pPr marL="16002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4pPr>
            <a:lvl5pPr marL="20574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1947791" y="979688"/>
            <a:ext cx="7687507" cy="663582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1800" b="1" i="0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920659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 txBox="1">
            <a:spLocks/>
          </p:cNvSpPr>
          <p:nvPr userDrawn="1"/>
        </p:nvSpPr>
        <p:spPr>
          <a:xfrm>
            <a:off x="11428646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7791" y="2032777"/>
            <a:ext cx="6921889" cy="4439522"/>
          </a:xfrm>
          <a:prstGeom prst="rect">
            <a:avLst/>
          </a:prstGeom>
        </p:spPr>
        <p:txBody>
          <a:bodyPr vert="eaVert">
            <a:normAutofit/>
          </a:bodyPr>
          <a:lstStyle>
            <a:lvl1pPr marL="2286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1pPr>
            <a:lvl2pPr marL="6858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2pPr>
            <a:lvl3pPr marL="11430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3pPr>
            <a:lvl4pPr marL="16002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4pPr>
            <a:lvl5pPr marL="2057400" indent="-228600">
              <a:lnSpc>
                <a:spcPct val="100000"/>
              </a:lnSpc>
              <a:buClr>
                <a:srgbClr val="00B0F0"/>
              </a:buClr>
              <a:buFont typeface="Wingdings" charset="2"/>
              <a:buChar char="§"/>
              <a:defRPr sz="3200" b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 rot="5400000">
            <a:off x="7116880" y="3953881"/>
            <a:ext cx="4439522" cy="597317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1800" b="1" i="0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606682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ure Slide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28284" y="-16387"/>
            <a:ext cx="5957888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11403106" y="0"/>
            <a:ext cx="788893" cy="6858000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11392788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22" y="204095"/>
            <a:ext cx="1947186" cy="350306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 rot="16200000">
            <a:off x="10098877" y="4771510"/>
            <a:ext cx="3514724" cy="503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Discovery,</a:t>
            </a:r>
          </a:p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accelerated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61743" y="2032776"/>
            <a:ext cx="3938833" cy="1581961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Thank you</a:t>
            </a:r>
            <a:br>
              <a:rPr lang="en-US"/>
            </a:br>
            <a:r>
              <a:rPr lang="en-US">
                <a:solidFill>
                  <a:srgbClr val="00B0F0"/>
                </a:solidFill>
              </a:rPr>
              <a:t>Merci</a:t>
            </a:r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661988" y="4493174"/>
            <a:ext cx="3938587" cy="78118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800"/>
            </a:lvl1pPr>
            <a:lvl3pPr marL="914400" indent="0">
              <a:buFontTx/>
              <a:buNone/>
              <a:defRPr/>
            </a:lvl3pPr>
          </a:lstStyle>
          <a:p>
            <a:pPr lvl="0"/>
            <a:r>
              <a:rPr lang="en-US"/>
              <a:t>Social Handles</a:t>
            </a:r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661743" y="4118554"/>
            <a:ext cx="3938587" cy="37462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rgbClr val="00B0F0"/>
                </a:solidFill>
              </a:defRPr>
            </a:lvl1pPr>
            <a:lvl3pPr marL="914400" indent="0">
              <a:buFontTx/>
              <a:buNone/>
              <a:defRPr/>
            </a:lvl3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301855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ure Slide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28284" y="-16387"/>
            <a:ext cx="5957888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11403106" y="0"/>
            <a:ext cx="788893" cy="6858000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11392788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22" y="204095"/>
            <a:ext cx="1947186" cy="350306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 rot="16200000">
            <a:off x="10098877" y="4771510"/>
            <a:ext cx="3514724" cy="503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Discovery,</a:t>
            </a:r>
          </a:p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accelerated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61743" y="2032776"/>
            <a:ext cx="3938833" cy="1581961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Thank you</a:t>
            </a:r>
            <a:br>
              <a:rPr lang="en-US"/>
            </a:br>
            <a:r>
              <a:rPr lang="en-US">
                <a:solidFill>
                  <a:srgbClr val="00B0F0"/>
                </a:solidFill>
              </a:rPr>
              <a:t>Merci</a:t>
            </a:r>
            <a:endParaRPr lang="en-US"/>
          </a:p>
        </p:txBody>
      </p:sp>
      <p:sp>
        <p:nvSpPr>
          <p:cNvPr id="12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661988" y="4493174"/>
            <a:ext cx="3938587" cy="78118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800"/>
            </a:lvl1pPr>
            <a:lvl3pPr marL="914400" indent="0">
              <a:buFontTx/>
              <a:buNone/>
              <a:defRPr/>
            </a:lvl3pPr>
          </a:lstStyle>
          <a:p>
            <a:pPr lvl="0"/>
            <a:r>
              <a:rPr lang="en-US"/>
              <a:t>Social Handles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661743" y="4118554"/>
            <a:ext cx="3938587" cy="37462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rgbClr val="00B0F0"/>
                </a:solidFill>
              </a:defRPr>
            </a:lvl1pPr>
            <a:lvl3pPr marL="914400" indent="0">
              <a:buFontTx/>
              <a:buNone/>
              <a:defRPr/>
            </a:lvl3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54626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ure Slide 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28284" y="-16387"/>
            <a:ext cx="5957888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11403106" y="0"/>
            <a:ext cx="788893" cy="6858000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11392788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22" y="204095"/>
            <a:ext cx="1947186" cy="350306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 rot="16200000">
            <a:off x="10098877" y="4771510"/>
            <a:ext cx="3514724" cy="503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Discovery,</a:t>
            </a:r>
          </a:p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accelerated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61743" y="2032776"/>
            <a:ext cx="3938833" cy="1581961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Thank you</a:t>
            </a:r>
            <a:br>
              <a:rPr lang="en-US"/>
            </a:br>
            <a:r>
              <a:rPr lang="en-US">
                <a:solidFill>
                  <a:srgbClr val="00B0F0"/>
                </a:solidFill>
              </a:rPr>
              <a:t>Merci</a:t>
            </a:r>
            <a:endParaRPr lang="en-US"/>
          </a:p>
        </p:txBody>
      </p:sp>
      <p:sp>
        <p:nvSpPr>
          <p:cNvPr id="12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661988" y="4493174"/>
            <a:ext cx="3938587" cy="78118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800"/>
            </a:lvl1pPr>
            <a:lvl3pPr marL="914400" indent="0">
              <a:buFontTx/>
              <a:buNone/>
              <a:defRPr/>
            </a:lvl3pPr>
          </a:lstStyle>
          <a:p>
            <a:pPr lvl="0"/>
            <a:r>
              <a:rPr lang="en-US"/>
              <a:t>Social Handles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661743" y="4118554"/>
            <a:ext cx="3938587" cy="37462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rgbClr val="00B0F0"/>
                </a:solidFill>
              </a:defRPr>
            </a:lvl1pPr>
            <a:lvl3pPr marL="914400" indent="0">
              <a:buFontTx/>
              <a:buNone/>
              <a:defRPr/>
            </a:lvl3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641767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ure Slide 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28284" y="-16387"/>
            <a:ext cx="5957888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11403106" y="0"/>
            <a:ext cx="788893" cy="6858000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11392788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22" y="204095"/>
            <a:ext cx="1947186" cy="350306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 rot="16200000">
            <a:off x="10098877" y="4771510"/>
            <a:ext cx="3514724" cy="503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Discovery,</a:t>
            </a:r>
          </a:p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accelerated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61743" y="2032776"/>
            <a:ext cx="3938833" cy="1581961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Thank you</a:t>
            </a:r>
            <a:br>
              <a:rPr lang="en-US"/>
            </a:br>
            <a:r>
              <a:rPr lang="en-US">
                <a:solidFill>
                  <a:srgbClr val="00B0F0"/>
                </a:solidFill>
              </a:rPr>
              <a:t>Merci</a:t>
            </a:r>
            <a:endParaRPr lang="en-US"/>
          </a:p>
        </p:txBody>
      </p:sp>
      <p:sp>
        <p:nvSpPr>
          <p:cNvPr id="12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661988" y="4493174"/>
            <a:ext cx="3938587" cy="78118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800"/>
            </a:lvl1pPr>
            <a:lvl3pPr marL="914400" indent="0">
              <a:buFontTx/>
              <a:buNone/>
              <a:defRPr/>
            </a:lvl3pPr>
          </a:lstStyle>
          <a:p>
            <a:pPr lvl="0"/>
            <a:r>
              <a:rPr lang="en-US"/>
              <a:t>Social Handles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661743" y="4118554"/>
            <a:ext cx="3938587" cy="37462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rgbClr val="00B0F0"/>
                </a:solidFill>
              </a:defRPr>
            </a:lvl1pPr>
            <a:lvl3pPr marL="914400" indent="0">
              <a:buFontTx/>
              <a:buNone/>
              <a:defRPr/>
            </a:lvl3pPr>
          </a:lstStyle>
          <a:p>
            <a:pPr lvl="0"/>
            <a:r>
              <a:rPr lang="en-US"/>
              <a:t>Edit Master text styles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ure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11403106" y="0"/>
            <a:ext cx="788893" cy="6858000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  <p:sp>
        <p:nvSpPr>
          <p:cNvPr id="5" name="Slide Number Placeholder 5"/>
          <p:cNvSpPr txBox="1">
            <a:spLocks/>
          </p:cNvSpPr>
          <p:nvPr userDrawn="1"/>
        </p:nvSpPr>
        <p:spPr>
          <a:xfrm>
            <a:off x="11392788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22" y="204095"/>
            <a:ext cx="1947186" cy="350306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 rot="16200000">
            <a:off x="10098877" y="4771510"/>
            <a:ext cx="3514724" cy="503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Discovery,</a:t>
            </a:r>
          </a:p>
          <a:p>
            <a:pPr>
              <a:lnSpc>
                <a:spcPts val="1560"/>
              </a:lnSpc>
            </a:pPr>
            <a:r>
              <a:rPr lang="en-US" b="1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accelerated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661743" y="2032776"/>
            <a:ext cx="3938833" cy="1581961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Thank you</a:t>
            </a:r>
            <a:br>
              <a:rPr lang="en-US"/>
            </a:br>
            <a:r>
              <a:rPr lang="en-US">
                <a:solidFill>
                  <a:srgbClr val="00B0F0"/>
                </a:solidFill>
              </a:rPr>
              <a:t>Merci</a:t>
            </a:r>
            <a:endParaRPr lang="en-US"/>
          </a:p>
        </p:txBody>
      </p:sp>
      <p:sp>
        <p:nvSpPr>
          <p:cNvPr id="9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661988" y="4493174"/>
            <a:ext cx="3938587" cy="78118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800"/>
            </a:lvl1pPr>
            <a:lvl3pPr marL="914400" indent="0">
              <a:buFontTx/>
              <a:buNone/>
              <a:defRPr/>
            </a:lvl3pPr>
          </a:lstStyle>
          <a:p>
            <a:pPr lvl="0"/>
            <a:r>
              <a:rPr lang="en-US"/>
              <a:t>Social Handles</a:t>
            </a:r>
          </a:p>
        </p:txBody>
      </p:sp>
      <p:sp>
        <p:nvSpPr>
          <p:cNvPr id="10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661743" y="4118554"/>
            <a:ext cx="3938587" cy="37462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rgbClr val="00B0F0"/>
                </a:solidFill>
              </a:defRPr>
            </a:lvl1pPr>
            <a:lvl3pPr marL="914400" indent="0">
              <a:buFontTx/>
              <a:buNone/>
              <a:defRPr/>
            </a:lvl3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859343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392788" y="979688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schemeClr val="bg2">
                    <a:lumMod val="10000"/>
                  </a:schemeClr>
                </a:solidFill>
                <a:latin typeface="Arial" panose="020B0604020202020204"/>
              </a:rPr>
              <a:pPr/>
              <a:t>‹#›</a:t>
            </a:fld>
            <a:endParaRPr lang="en-US">
              <a:solidFill>
                <a:schemeClr val="bg2">
                  <a:lumMod val="10000"/>
                </a:schemeClr>
              </a:solidFill>
              <a:latin typeface="Arial" panose="020B0604020202020204"/>
            </a:endParaRP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661743" y="2032776"/>
            <a:ext cx="3938833" cy="1581961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2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026132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yclotr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4251282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I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2343981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son Hal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5896059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eor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6921574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yclotron Group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20394195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fet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2979259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udent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6959840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B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4376732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mote Handling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7065897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mote Handling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71248153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mote Handling 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1701012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mote Handling 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1177894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F NIF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9597145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A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10994469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PH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37384881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RAG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08520852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SOSI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43926743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ium Recycl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41315163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-1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7223233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-13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536696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CA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73264096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CA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93504797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er Tape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4236687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 Draft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79828269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bbit Lin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0764980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chine Shop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7189931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ol Room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82865312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ol Room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4520384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ol Room 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96740475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per Clip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28284" y="-16387"/>
            <a:ext cx="8357884" cy="6899872"/>
          </a:xfrm>
          <a:prstGeom prst="rect">
            <a:avLst/>
          </a:prstGeom>
          <a:solidFill>
            <a:schemeClr val="bg1"/>
          </a:solidFill>
          <a:ln w="15875" cap="flat" cmpd="sng" algn="ctr">
            <a:noFill/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65631485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112D4D-57E7-289C-FC1E-7793BF157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D2409-E54C-4C88-AA42-09CF9D4FB166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CE9DDD-1A3C-7E04-C899-C6D0E49AA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261EB2-2092-C4DA-2524-0C5928920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0394B-9F83-4737-9735-93DFA0CD7C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128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4102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86" r:id="rId4"/>
    <p:sldLayoutId id="2147483817" r:id="rId5"/>
    <p:sldLayoutId id="2147483770" r:id="rId6"/>
    <p:sldLayoutId id="2147483784" r:id="rId7"/>
    <p:sldLayoutId id="2147483771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  <p:sldLayoutId id="2147483782" r:id="rId17"/>
    <p:sldLayoutId id="2147483788" r:id="rId18"/>
    <p:sldLayoutId id="2147483818" r:id="rId19"/>
    <p:sldLayoutId id="2147483785" r:id="rId20"/>
    <p:sldLayoutId id="2147483790" r:id="rId21"/>
    <p:sldLayoutId id="2147483791" r:id="rId22"/>
    <p:sldLayoutId id="2147483793" r:id="rId23"/>
    <p:sldLayoutId id="2147483794" r:id="rId24"/>
    <p:sldLayoutId id="2147483795" r:id="rId25"/>
    <p:sldLayoutId id="2147483798" r:id="rId26"/>
    <p:sldLayoutId id="2147483799" r:id="rId27"/>
    <p:sldLayoutId id="2147483800" r:id="rId28"/>
    <p:sldLayoutId id="2147483801" r:id="rId29"/>
    <p:sldLayoutId id="2147483802" r:id="rId30"/>
    <p:sldLayoutId id="2147483803" r:id="rId31"/>
    <p:sldLayoutId id="2147483804" r:id="rId32"/>
    <p:sldLayoutId id="2147483805" r:id="rId33"/>
    <p:sldLayoutId id="2147483806" r:id="rId34"/>
    <p:sldLayoutId id="2147483807" r:id="rId35"/>
    <p:sldLayoutId id="2147483808" r:id="rId36"/>
    <p:sldLayoutId id="2147483809" r:id="rId37"/>
    <p:sldLayoutId id="2147483810" r:id="rId38"/>
    <p:sldLayoutId id="2147483811" r:id="rId39"/>
    <p:sldLayoutId id="2147483812" r:id="rId40"/>
    <p:sldLayoutId id="2147483813" r:id="rId41"/>
    <p:sldLayoutId id="2147483796" r:id="rId42"/>
    <p:sldLayoutId id="2147483821" r:id="rId43"/>
    <p:sldLayoutId id="2147483823" r:id="rId44"/>
    <p:sldLayoutId id="2147483819" r:id="rId45"/>
    <p:sldLayoutId id="2147483820" r:id="rId46"/>
    <p:sldLayoutId id="2147483814" r:id="rId47"/>
    <p:sldLayoutId id="2147483815" r:id="rId48"/>
    <p:sldLayoutId id="2147483816" r:id="rId49"/>
    <p:sldLayoutId id="2147483824" r:id="rId50"/>
    <p:sldLayoutId id="2147483825" r:id="rId5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3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jp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37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1.xml"/><Relationship Id="rId6" Type="http://schemas.microsoft.com/office/2007/relationships/diagramDrawing" Target="../diagrams/drawing2.xml"/><Relationship Id="rId11" Type="http://schemas.openxmlformats.org/officeDocument/2006/relationships/image" Target="../media/image49.png"/><Relationship Id="rId5" Type="http://schemas.openxmlformats.org/officeDocument/2006/relationships/diagramColors" Target="../diagrams/colors2.xml"/><Relationship Id="rId10" Type="http://schemas.openxmlformats.org/officeDocument/2006/relationships/image" Target="../media/image48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4D83CA4-FF51-3853-1979-902F576706A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53" t="24005" r="2319" b="35433"/>
          <a:stretch>
            <a:fillRect/>
          </a:stretch>
        </p:blipFill>
        <p:spPr>
          <a:xfrm>
            <a:off x="585919" y="0"/>
            <a:ext cx="10422385" cy="687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153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EBB560B-BA2B-8EA7-199E-50398A50D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BC Workplace Fatality 2025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B5D01-008C-F1E3-4FD0-30DB0D553EB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z="2400" dirty="0"/>
              <a:t>138 work-related deaths</a:t>
            </a:r>
          </a:p>
          <a:p>
            <a:r>
              <a:rPr lang="en-US" sz="2400" dirty="0"/>
              <a:t>79 from occupational disease</a:t>
            </a:r>
          </a:p>
          <a:p>
            <a:r>
              <a:rPr lang="en-US" sz="2400" dirty="0"/>
              <a:t>36 linked to asbestos exposure</a:t>
            </a:r>
          </a:p>
          <a:p>
            <a:r>
              <a:rPr lang="en-US" sz="2400" dirty="0"/>
              <a:t>2 young workers (15–24)</a:t>
            </a:r>
          </a:p>
          <a:p>
            <a:r>
              <a:rPr lang="en-US" sz="2400" dirty="0"/>
              <a:t>134 male, 4 female</a:t>
            </a:r>
          </a:p>
          <a:p>
            <a:pPr marL="0" indent="0">
              <a:buNone/>
            </a:pPr>
            <a:endParaRPr lang="en-CA" sz="24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7EAAE2-7B87-E6C0-7E14-85D06BD944EC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r>
              <a:rPr lang="en-CA" dirty="0"/>
              <a:t>Causes of Work-Related Deaths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D056167-830C-9DD8-446B-20AA9EE4EE2C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en-US" sz="2400" dirty="0"/>
              <a:t>Disease: 79 deaths (largest contributor)</a:t>
            </a:r>
          </a:p>
          <a:p>
            <a:r>
              <a:rPr lang="en-US" sz="2400" dirty="0"/>
              <a:t>Traumatic incidents: 41 deaths</a:t>
            </a:r>
          </a:p>
          <a:p>
            <a:r>
              <a:rPr lang="en-US" sz="2400" dirty="0"/>
              <a:t>Motor vehicle incidents: 18 deaths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51ECFE7-1F5E-2CBF-7B52-E92680324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/>
              <a:t>Quick numbers</a:t>
            </a:r>
          </a:p>
        </p:txBody>
      </p:sp>
    </p:spTree>
    <p:extLst>
      <p:ext uri="{BB962C8B-B14F-4D97-AF65-F5344CB8AC3E}">
        <p14:creationId xmlns:p14="http://schemas.microsoft.com/office/powerpoint/2010/main" val="335991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B2E44-FA27-CB81-D5D7-1F6F904951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/>
              <a:t>Proactive safety culture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0AC83F-96DF-D100-2931-47BCE9298C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/>
              <a:t>Dean Chai, CSO</a:t>
            </a:r>
          </a:p>
        </p:txBody>
      </p:sp>
    </p:spTree>
    <p:extLst>
      <p:ext uri="{BB962C8B-B14F-4D97-AF65-F5344CB8AC3E}">
        <p14:creationId xmlns:p14="http://schemas.microsoft.com/office/powerpoint/2010/main" val="2364938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1C2F618-BC28-BA9D-6951-39F16ACD57A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8307909"/>
              </p:ext>
            </p:extLst>
          </p:nvPr>
        </p:nvGraphicFramePr>
        <p:xfrm>
          <a:off x="0" y="546754"/>
          <a:ext cx="12192000" cy="6000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D6AE7787-5BCE-18D1-BB1B-EB884E0F5130}"/>
              </a:ext>
            </a:extLst>
          </p:cNvPr>
          <p:cNvSpPr txBox="1">
            <a:spLocks/>
          </p:cNvSpPr>
          <p:nvPr/>
        </p:nvSpPr>
        <p:spPr>
          <a:xfrm>
            <a:off x="384264" y="0"/>
            <a:ext cx="7532676" cy="192938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/>
              <a:t>Safety Culture Maturity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459B6F-7495-4EFB-21E4-FCA941F553E5}"/>
              </a:ext>
            </a:extLst>
          </p:cNvPr>
          <p:cNvSpPr txBox="1"/>
          <p:nvPr/>
        </p:nvSpPr>
        <p:spPr>
          <a:xfrm>
            <a:off x="1135273" y="5481848"/>
            <a:ext cx="30398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00FF00"/>
                </a:highlight>
              </a:rPr>
              <a:t>Safety problems are caused by workers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00FF00"/>
                </a:highlight>
              </a:rPr>
              <a:t>Try not to get caught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00FF00"/>
                </a:highlight>
              </a:rPr>
              <a:t>Acceptance of incidents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00FF00"/>
                </a:highlight>
              </a:rPr>
              <a:t>NO culture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6D76EF-396C-B923-8C54-CDFCC82FC66A}"/>
              </a:ext>
            </a:extLst>
          </p:cNvPr>
          <p:cNvSpPr txBox="1"/>
          <p:nvPr/>
        </p:nvSpPr>
        <p:spPr>
          <a:xfrm>
            <a:off x="2735563" y="4470784"/>
            <a:ext cx="3439133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Safety is important, but only activate after incidents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Prevent a similar incident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Blame culture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DA4C2E-D8BA-3163-2180-440A3ED2A32F}"/>
              </a:ext>
            </a:extLst>
          </p:cNvPr>
          <p:cNvSpPr txBox="1"/>
          <p:nvPr/>
        </p:nvSpPr>
        <p:spPr>
          <a:xfrm>
            <a:off x="4877094" y="3554054"/>
            <a:ext cx="30398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Safety Driven by SMS and data collection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Prevent incidents before they occur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Complaint culture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Ignore the workforce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F8A817A-347B-356B-4D87-A234F14F1FB2}"/>
              </a:ext>
            </a:extLst>
          </p:cNvPr>
          <p:cNvSpPr txBox="1"/>
          <p:nvPr/>
        </p:nvSpPr>
        <p:spPr>
          <a:xfrm>
            <a:off x="7231501" y="2831401"/>
            <a:ext cx="303984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Workforce is activated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System and performance are improved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Ownership culture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11986C-DED5-20E2-95B8-D1C4AF88D385}"/>
              </a:ext>
            </a:extLst>
          </p:cNvPr>
          <p:cNvSpPr txBox="1"/>
          <p:nvPr/>
        </p:nvSpPr>
        <p:spPr>
          <a:xfrm>
            <a:off x="9710927" y="2397401"/>
            <a:ext cx="261006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/>
              <a:t>Safety is an inherent part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/>
              <a:t>The way we do business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/>
              <a:t>Way of life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585981-9A64-02A1-3F1F-6AFAB8DF01E0}"/>
              </a:ext>
            </a:extLst>
          </p:cNvPr>
          <p:cNvSpPr txBox="1"/>
          <p:nvPr/>
        </p:nvSpPr>
        <p:spPr>
          <a:xfrm rot="20228675">
            <a:off x="5056859" y="4563117"/>
            <a:ext cx="391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Increasingly informed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2BBFDC8-72F8-2A9C-6724-CC582FEE51E7}"/>
              </a:ext>
            </a:extLst>
          </p:cNvPr>
          <p:cNvSpPr txBox="1"/>
          <p:nvPr/>
        </p:nvSpPr>
        <p:spPr>
          <a:xfrm rot="20259681">
            <a:off x="5207771" y="5083143"/>
            <a:ext cx="391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Increasing trust and accountability</a:t>
            </a:r>
          </a:p>
        </p:txBody>
      </p:sp>
      <p:pic>
        <p:nvPicPr>
          <p:cNvPr id="20" name="Graphic 19" descr="Hammer with solid fill">
            <a:extLst>
              <a:ext uri="{FF2B5EF4-FFF2-40B4-BE49-F238E27FC236}">
                <a16:creationId xmlns:a16="http://schemas.microsoft.com/office/drawing/2014/main" id="{5E2B8040-EB31-0443-3BAC-39A2EC7CCD2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40832" y="4470784"/>
            <a:ext cx="474324" cy="474324"/>
          </a:xfrm>
          <a:prstGeom prst="rect">
            <a:avLst/>
          </a:prstGeom>
        </p:spPr>
      </p:pic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BF5212E7-8F51-6937-021B-19EB2B683593}"/>
              </a:ext>
            </a:extLst>
          </p:cNvPr>
          <p:cNvCxnSpPr>
            <a:cxnSpLocks/>
          </p:cNvCxnSpPr>
          <p:nvPr/>
        </p:nvCxnSpPr>
        <p:spPr>
          <a:xfrm flipV="1">
            <a:off x="4953255" y="4238194"/>
            <a:ext cx="4056685" cy="1677842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FC1500B9-1264-E357-9781-9D51F01D7C6A}"/>
              </a:ext>
            </a:extLst>
          </p:cNvPr>
          <p:cNvSpPr txBox="1"/>
          <p:nvPr/>
        </p:nvSpPr>
        <p:spPr>
          <a:xfrm>
            <a:off x="8875276" y="5912735"/>
            <a:ext cx="261006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highlight>
                  <a:srgbClr val="00FF00"/>
                </a:highlight>
              </a:rPr>
              <a:t>We don’t have this</a:t>
            </a:r>
          </a:p>
          <a:p>
            <a:r>
              <a:rPr lang="en-US" sz="1100" dirty="0">
                <a:highlight>
                  <a:srgbClr val="FFFF00"/>
                </a:highlight>
              </a:rPr>
              <a:t>We have this. </a:t>
            </a:r>
            <a:endParaRPr lang="en-CA" sz="11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949668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67998-4AB7-A66B-E7AB-F103512BC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Cylinders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081C48-811D-FF57-0AE4-28B0CD8A9B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4A1422-245B-D41C-89AB-2E11301C3C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8632" y="0"/>
            <a:ext cx="2563368" cy="341343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FA7326D-50B9-5759-34CF-5C4253C7C7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773" y="0"/>
            <a:ext cx="2585663" cy="341343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E30E31-11F6-9909-6003-0AB8AD5DF5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2599" y="3401802"/>
            <a:ext cx="2839401" cy="34561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58A3798-2F5A-54C3-E79E-54C5D1D7AA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7467" y="3404487"/>
            <a:ext cx="2585662" cy="345351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0D37B6-F007-5E1C-7110-5B30BCB700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1243" y="0"/>
            <a:ext cx="2563367" cy="3456822"/>
          </a:xfrm>
          <a:prstGeom prst="rect">
            <a:avLst/>
          </a:prstGeom>
        </p:spPr>
      </p:pic>
      <p:pic>
        <p:nvPicPr>
          <p:cNvPr id="14" name="Picture 13" descr="A large cylinder on a cart&#10;&#10;AI-generated content may be incorrect.">
            <a:extLst>
              <a:ext uri="{FF2B5EF4-FFF2-40B4-BE49-F238E27FC236}">
                <a16:creationId xmlns:a16="http://schemas.microsoft.com/office/drawing/2014/main" id="{7D6580B0-C76D-D121-04E3-562F9AED3F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41243" y="3440179"/>
            <a:ext cx="2563367" cy="3417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450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4538B-71A1-E86B-860F-E695047946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2725" y="2032777"/>
            <a:ext cx="5162342" cy="2082023"/>
          </a:xfrm>
        </p:spPr>
        <p:txBody>
          <a:bodyPr>
            <a:normAutofit fontScale="90000"/>
          </a:bodyPr>
          <a:lstStyle/>
          <a:p>
            <a:r>
              <a:rPr lang="en-CA" dirty="0"/>
              <a:t>Question: How many other areas do we have unresolved hazards?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574D81-EC09-04D1-9661-B5D587E024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2247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2C6C3-82C6-E622-430D-2D11CA251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Stop-Work Authority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BE53B6-B6C9-5D77-1496-FABB2B4D870F}"/>
              </a:ext>
            </a:extLst>
          </p:cNvPr>
          <p:cNvSpPr>
            <a:spLocks noGrp="1"/>
          </p:cNvSpPr>
          <p:nvPr>
            <p:ph type="subTitle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6A2F493-57B0-BB48-64E5-60553E4CA9C3}"/>
              </a:ext>
            </a:extLst>
          </p:cNvPr>
          <p:cNvSpPr>
            <a:spLocks noGrp="1"/>
          </p:cNvSpPr>
          <p:nvPr/>
        </p:nvSpPr>
        <p:spPr>
          <a:xfrm>
            <a:off x="4962144" y="775780"/>
            <a:ext cx="6858000" cy="55244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1400" b="1" dirty="0"/>
              <a:t>Purpose and Legal Foundation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sz="1400" dirty="0"/>
              <a:t>Stop‑Work Authority prioritizes safety over productivity, supported by legal protections in the Workers Compensation Act.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1400" b="1" dirty="0"/>
              <a:t>Shared Workplace Responsibility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sz="1400" dirty="0"/>
              <a:t>Everyone in the workplace has the right and duty to stop unsafe work, enhancing collective safety culture.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1400" b="1" dirty="0"/>
              <a:t>Positive Safety Culture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sz="1400" dirty="0"/>
              <a:t>Stopping work is encouraged as proactive safety action, with protection against retaliation for workers.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1400" b="1" dirty="0"/>
              <a:t>Wide Application Scenarios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sz="1400" dirty="0"/>
              <a:t>Stop‑Work Authority applies to hazards like defective equipment, unsafe procedures, and environmental risks.</a:t>
            </a:r>
          </a:p>
        </p:txBody>
      </p:sp>
    </p:spTree>
    <p:extLst>
      <p:ext uri="{BB962C8B-B14F-4D97-AF65-F5344CB8AC3E}">
        <p14:creationId xmlns:p14="http://schemas.microsoft.com/office/powerpoint/2010/main" val="28864858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E4E50A-E7AE-F5AA-F0B8-B121D10845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A7E890-BDB9-E7F8-F74E-8638CAA0BC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70312" y="1929384"/>
            <a:ext cx="10459687" cy="4608575"/>
          </a:xfrm>
        </p:spPr>
        <p:txBody>
          <a:bodyPr/>
          <a:lstStyle/>
          <a:p>
            <a:r>
              <a:rPr lang="en-US" sz="2000" b="1" dirty="0"/>
              <a:t>Workers' Stop-Work Rights</a:t>
            </a:r>
            <a:r>
              <a:rPr lang="en-US" sz="2000" dirty="0"/>
              <a:t>​</a:t>
            </a:r>
            <a:endParaRPr lang="en-US" sz="4400" dirty="0"/>
          </a:p>
          <a:p>
            <a:pPr marL="0" indent="0" fontAlgn="base">
              <a:buNone/>
            </a:pPr>
            <a:r>
              <a:rPr lang="en-US" sz="2000" dirty="0"/>
              <a:t>All workers have legal rights to stop unsafe work and must report hazards without fear of retaliation.​</a:t>
            </a:r>
            <a:endParaRPr lang="en-US" sz="4400" dirty="0"/>
          </a:p>
          <a:p>
            <a:pPr fontAlgn="base"/>
            <a:r>
              <a:rPr lang="en-US" sz="2000" b="1" dirty="0"/>
              <a:t>Supervisors and Employers' Duties</a:t>
            </a:r>
            <a:r>
              <a:rPr lang="en-US" sz="2000" dirty="0"/>
              <a:t>​</a:t>
            </a:r>
            <a:endParaRPr lang="en-US" sz="4400" dirty="0"/>
          </a:p>
          <a:p>
            <a:pPr marL="0" indent="0" fontAlgn="base">
              <a:buNone/>
            </a:pPr>
            <a:r>
              <a:rPr lang="en-US" sz="2000" dirty="0"/>
              <a:t>Supervisors and employers must stop unsafe work, investigate hazards, and ensure corrective actions before resuming.​</a:t>
            </a:r>
            <a:endParaRPr lang="en-US" sz="4400" dirty="0"/>
          </a:p>
          <a:p>
            <a:pPr fontAlgn="base"/>
            <a:r>
              <a:rPr lang="en-US" sz="2000" b="1" dirty="0"/>
              <a:t>Safety Committee Role</a:t>
            </a:r>
            <a:r>
              <a:rPr lang="en-US" sz="2000" dirty="0"/>
              <a:t>​</a:t>
            </a:r>
            <a:endParaRPr lang="en-US" sz="4400" dirty="0"/>
          </a:p>
          <a:p>
            <a:pPr marL="0" indent="0" fontAlgn="base">
              <a:buNone/>
            </a:pPr>
            <a:r>
              <a:rPr lang="en-US" sz="2000" dirty="0"/>
              <a:t>Joint Health and Safety Committees participate in investigations and recommend work stoppage until hazards are resolved.​</a:t>
            </a:r>
            <a:endParaRPr lang="en-US" sz="4400" dirty="0"/>
          </a:p>
          <a:p>
            <a:pPr marL="0" indent="0">
              <a:buNone/>
            </a:pPr>
            <a:endParaRPr lang="en-CA" sz="20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9E23677-F58C-5321-C54D-15AC010E1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Who has </a:t>
            </a:r>
            <a:r>
              <a:rPr lang="en-US" dirty="0"/>
              <a:t>Stop‑Work Authority? </a:t>
            </a:r>
            <a:r>
              <a:rPr lang="en-CA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884130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63A23-35DC-6C16-CC05-B6B4B6B60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Positive example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F7EA00-9218-5B55-3CF9-CD513082F70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721900-090A-B8FA-CD7E-263691D441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096050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3AB0EB4-9B99-A6AF-CCE5-18F599A0A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Stop-Work initiated by supervisor</a:t>
            </a:r>
          </a:p>
        </p:txBody>
      </p:sp>
      <p:pic>
        <p:nvPicPr>
          <p:cNvPr id="14" name="Picture 13" descr="A group of ladders in a room&#10;&#10;AI-generated content may be incorrect.">
            <a:extLst>
              <a:ext uri="{FF2B5EF4-FFF2-40B4-BE49-F238E27FC236}">
                <a16:creationId xmlns:a16="http://schemas.microsoft.com/office/drawing/2014/main" id="{CF91E152-E41C-1CBF-6BE3-068B7F2D68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8316" y="4133088"/>
            <a:ext cx="2043684" cy="2724912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D58FF9DD-EB5D-0496-8970-3A7CAAC66D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100" y="4133088"/>
            <a:ext cx="3633216" cy="272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D19B5-C99F-9274-BE49-D384F10EEC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74" y="1744282"/>
            <a:ext cx="10781993" cy="4053014"/>
          </a:xfrm>
        </p:spPr>
        <p:txBody>
          <a:bodyPr/>
          <a:lstStyle/>
          <a:p>
            <a:r>
              <a:rPr lang="en-CA" sz="2000" dirty="0"/>
              <a:t>Supervisor became aware of a report pertaining to unaddressed egress hazard</a:t>
            </a:r>
          </a:p>
          <a:p>
            <a:pPr lvl="1"/>
            <a:r>
              <a:rPr lang="en-US" sz="1800" dirty="0"/>
              <a:t>Installation commissioning period can be different than the end use in terms of occupancy levels, required work and in particular the requirements for emergency egress. </a:t>
            </a:r>
            <a:endParaRPr lang="en-CA" sz="1800" dirty="0"/>
          </a:p>
          <a:p>
            <a:r>
              <a:rPr lang="en-CA" sz="2000" dirty="0"/>
              <a:t>Report suggested three recommendations, which were not fully implemented</a:t>
            </a:r>
          </a:p>
          <a:p>
            <a:r>
              <a:rPr lang="en-CA" sz="2000" dirty="0"/>
              <a:t>Steps taken</a:t>
            </a:r>
          </a:p>
          <a:p>
            <a:pPr lvl="1"/>
            <a:r>
              <a:rPr lang="en-CA" sz="1800" b="1" dirty="0"/>
              <a:t>Announced Stop-Work </a:t>
            </a:r>
            <a:r>
              <a:rPr lang="en-CA" sz="1800" dirty="0"/>
              <a:t>to relevant parties</a:t>
            </a:r>
          </a:p>
          <a:p>
            <a:pPr lvl="1"/>
            <a:r>
              <a:rPr lang="en-CA" sz="1800" dirty="0"/>
              <a:t>Applied Lockout device and tag</a:t>
            </a:r>
          </a:p>
          <a:p>
            <a:pPr lvl="1"/>
            <a:r>
              <a:rPr lang="en-CA" sz="1800" dirty="0"/>
              <a:t>Connected with QESH team for suggestions</a:t>
            </a:r>
          </a:p>
          <a:p>
            <a:pPr lvl="1"/>
            <a:r>
              <a:rPr lang="en-CA" sz="1800" dirty="0"/>
              <a:t>Worked with stakeholders for solutions</a:t>
            </a:r>
          </a:p>
          <a:p>
            <a:pPr lvl="1"/>
            <a:r>
              <a:rPr lang="en-CA" sz="1800" dirty="0"/>
              <a:t>Implemented planned mitigation solutions </a:t>
            </a:r>
          </a:p>
          <a:p>
            <a:pPr lvl="1"/>
            <a:r>
              <a:rPr lang="en-CA" sz="1800" dirty="0"/>
              <a:t>Cleanup, process change, training, permit control</a:t>
            </a:r>
          </a:p>
          <a:p>
            <a:pPr lvl="1"/>
            <a:r>
              <a:rPr lang="en-CA" sz="1800" dirty="0"/>
              <a:t>Stop-Work was lifted, and access was granted </a:t>
            </a:r>
          </a:p>
        </p:txBody>
      </p:sp>
    </p:spTree>
    <p:extLst>
      <p:ext uri="{BB962C8B-B14F-4D97-AF65-F5344CB8AC3E}">
        <p14:creationId xmlns:p14="http://schemas.microsoft.com/office/powerpoint/2010/main" val="13354504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657021-DDAA-18B5-6FB2-CBC89A4001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5F29695-98F3-1F0C-D7A6-D52AB9986A02}"/>
              </a:ext>
            </a:extLst>
          </p:cNvPr>
          <p:cNvGraphicFramePr>
            <a:graphicFrameLocks/>
          </p:cNvGraphicFramePr>
          <p:nvPr/>
        </p:nvGraphicFramePr>
        <p:xfrm>
          <a:off x="0" y="546754"/>
          <a:ext cx="12192000" cy="6000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78B3531E-09B0-898B-2EE6-1F9A0971BC2F}"/>
              </a:ext>
            </a:extLst>
          </p:cNvPr>
          <p:cNvSpPr txBox="1">
            <a:spLocks/>
          </p:cNvSpPr>
          <p:nvPr/>
        </p:nvSpPr>
        <p:spPr>
          <a:xfrm>
            <a:off x="384264" y="0"/>
            <a:ext cx="7532676" cy="192938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/>
              <a:t>Safety Culture Maturity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C61A40-9423-D4E9-2AAD-D220C579BDC8}"/>
              </a:ext>
            </a:extLst>
          </p:cNvPr>
          <p:cNvSpPr txBox="1"/>
          <p:nvPr/>
        </p:nvSpPr>
        <p:spPr>
          <a:xfrm>
            <a:off x="1135273" y="5481848"/>
            <a:ext cx="30398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00FF00"/>
                </a:highlight>
              </a:rPr>
              <a:t>Safety problems are caused by workers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00FF00"/>
                </a:highlight>
              </a:rPr>
              <a:t>Try not to get caught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00FF00"/>
                </a:highlight>
              </a:rPr>
              <a:t>Acceptance of incidents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00FF00"/>
                </a:highlight>
              </a:rPr>
              <a:t>NO culture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0B2681-B3F9-4BEE-F44E-A8C92D8C692D}"/>
              </a:ext>
            </a:extLst>
          </p:cNvPr>
          <p:cNvSpPr txBox="1"/>
          <p:nvPr/>
        </p:nvSpPr>
        <p:spPr>
          <a:xfrm>
            <a:off x="2735563" y="4470784"/>
            <a:ext cx="3439133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/>
              <a:t>Safety is important, but only activate after incidents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Prevent a similar incident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Blame culture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4A1BB3-3E14-9E41-09E1-805BA05190C2}"/>
              </a:ext>
            </a:extLst>
          </p:cNvPr>
          <p:cNvSpPr txBox="1"/>
          <p:nvPr/>
        </p:nvSpPr>
        <p:spPr>
          <a:xfrm>
            <a:off x="4877094" y="3554054"/>
            <a:ext cx="30398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Safety Driven by SMS and data collection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Prevent incidents before they occur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/>
              <a:t>Complaint culture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Ignore the workforce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A52135-341C-41EE-9A79-97F8A6209F06}"/>
              </a:ext>
            </a:extLst>
          </p:cNvPr>
          <p:cNvSpPr txBox="1"/>
          <p:nvPr/>
        </p:nvSpPr>
        <p:spPr>
          <a:xfrm>
            <a:off x="7231501" y="2831401"/>
            <a:ext cx="303984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Workforce is activated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System and performance are improved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highlight>
                  <a:srgbClr val="FFFF00"/>
                </a:highlight>
              </a:rPr>
              <a:t>Ownership culture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3AE7FD-2292-420C-A982-FCEF988CB5B8}"/>
              </a:ext>
            </a:extLst>
          </p:cNvPr>
          <p:cNvSpPr txBox="1"/>
          <p:nvPr/>
        </p:nvSpPr>
        <p:spPr>
          <a:xfrm>
            <a:off x="9710927" y="2397401"/>
            <a:ext cx="261006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/>
              <a:t>Safety is an inherent part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/>
              <a:t>The way we do business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00" dirty="0"/>
              <a:t>Way of life</a:t>
            </a:r>
          </a:p>
        </p:txBody>
      </p:sp>
      <p:pic>
        <p:nvPicPr>
          <p:cNvPr id="20" name="Graphic 19" descr="Hammer with solid fill">
            <a:extLst>
              <a:ext uri="{FF2B5EF4-FFF2-40B4-BE49-F238E27FC236}">
                <a16:creationId xmlns:a16="http://schemas.microsoft.com/office/drawing/2014/main" id="{0019468D-B5D8-133F-E074-1F86E58828B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40832" y="4470784"/>
            <a:ext cx="474324" cy="474324"/>
          </a:xfrm>
          <a:prstGeom prst="rect">
            <a:avLst/>
          </a:prstGeom>
        </p:spPr>
      </p:pic>
      <p:pic>
        <p:nvPicPr>
          <p:cNvPr id="1026" name="Picture 2" descr="Compressed Gas PNG Transparent Images Free Download | Vector Files | Pngtree">
            <a:extLst>
              <a:ext uri="{FF2B5EF4-FFF2-40B4-BE49-F238E27FC236}">
                <a16:creationId xmlns:a16="http://schemas.microsoft.com/office/drawing/2014/main" id="{329D0B45-65CC-28CD-2303-27ED6EC73B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87509">
            <a:off x="2225385" y="2029148"/>
            <a:ext cx="1165008" cy="1845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052C609-E7F2-14D6-7C78-51E59C11E898}"/>
              </a:ext>
            </a:extLst>
          </p:cNvPr>
          <p:cNvCxnSpPr>
            <a:cxnSpLocks/>
          </p:cNvCxnSpPr>
          <p:nvPr/>
        </p:nvCxnSpPr>
        <p:spPr>
          <a:xfrm>
            <a:off x="2641600" y="3385399"/>
            <a:ext cx="93963" cy="85279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2" descr="Grinding Hot Work Activity Stock Illustration 2315842771 | Shutterstock">
            <a:extLst>
              <a:ext uri="{FF2B5EF4-FFF2-40B4-BE49-F238E27FC236}">
                <a16:creationId xmlns:a16="http://schemas.microsoft.com/office/drawing/2014/main" id="{BAA07D7B-1D13-E5F8-FB2F-95FDF2BD0A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032" y="3546928"/>
            <a:ext cx="1938523" cy="2087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3DA7EC2-7C15-2E4A-F08F-DB7A9F6FF90F}"/>
              </a:ext>
            </a:extLst>
          </p:cNvPr>
          <p:cNvCxnSpPr>
            <a:cxnSpLocks/>
          </p:cNvCxnSpPr>
          <p:nvPr/>
        </p:nvCxnSpPr>
        <p:spPr>
          <a:xfrm flipH="1" flipV="1">
            <a:off x="7044267" y="2662746"/>
            <a:ext cx="568390" cy="127129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The basic ionising radiation symbol">
            <a:extLst>
              <a:ext uri="{FF2B5EF4-FFF2-40B4-BE49-F238E27FC236}">
                <a16:creationId xmlns:a16="http://schemas.microsoft.com/office/drawing/2014/main" id="{E3305DBD-6746-D516-9619-AEC0BEA661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34192">
            <a:off x="5052322" y="1281151"/>
            <a:ext cx="1196852" cy="1035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7DC2541-34E9-7B30-1581-CF602F7D6711}"/>
              </a:ext>
            </a:extLst>
          </p:cNvPr>
          <p:cNvCxnSpPr>
            <a:cxnSpLocks/>
            <a:stCxn id="1028" idx="2"/>
          </p:cNvCxnSpPr>
          <p:nvPr/>
        </p:nvCxnSpPr>
        <p:spPr>
          <a:xfrm flipH="1">
            <a:off x="4877094" y="2291810"/>
            <a:ext cx="931589" cy="100658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825761FD-926B-6FCA-9BA8-D97DA3D74061}"/>
              </a:ext>
            </a:extLst>
          </p:cNvPr>
          <p:cNvCxnSpPr>
            <a:cxnSpLocks/>
            <a:stCxn id="1028" idx="2"/>
          </p:cNvCxnSpPr>
          <p:nvPr/>
        </p:nvCxnSpPr>
        <p:spPr>
          <a:xfrm>
            <a:off x="5808683" y="2291810"/>
            <a:ext cx="1282220" cy="35122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0112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C899406-A1D5-6872-C515-0D40C5B6B5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Cylinders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9177E8-8509-46E6-FDDB-5AD6A1C9F7F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sz="1800" dirty="0"/>
              <a:t>All facility coordinators should know where cylinders are used in your facility</a:t>
            </a:r>
          </a:p>
          <a:p>
            <a:r>
              <a:rPr lang="en-CA" sz="1800" dirty="0"/>
              <a:t>Check them, do they conform to fire code?</a:t>
            </a:r>
          </a:p>
          <a:p>
            <a:r>
              <a:rPr lang="en-CA" sz="1800" dirty="0"/>
              <a:t>Update action items with OHS team </a:t>
            </a:r>
          </a:p>
          <a:p>
            <a:pPr marL="0" indent="0">
              <a:buNone/>
            </a:pPr>
            <a:endParaRPr lang="en-CA" sz="18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859D12-7C14-6171-73D9-BFD3AFD21654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r>
              <a:rPr lang="en-CA" dirty="0"/>
              <a:t>Facility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5C08915-F5E2-D3AD-3F5C-9468C77EB4AD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en-US" sz="1800" dirty="0"/>
              <a:t>All facility/hall coordinators to evaluate the egress issues (and others) and </a:t>
            </a:r>
          </a:p>
          <a:p>
            <a:r>
              <a:rPr lang="en-US" sz="1800" dirty="0"/>
              <a:t>Make sure that the workers in the field, work organizers and work supervisors know of constraints moving forward</a:t>
            </a:r>
          </a:p>
          <a:p>
            <a:r>
              <a:rPr lang="en-US" sz="1800" dirty="0"/>
              <a:t>When you don’t have confidence, apply Stop-Work and evaluate.</a:t>
            </a:r>
            <a:endParaRPr lang="en-CA" sz="18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97F42BC-E5B0-F3F6-6E6B-73F835C8F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/>
              <a:t>The Ask</a:t>
            </a:r>
          </a:p>
        </p:txBody>
      </p:sp>
    </p:spTree>
    <p:extLst>
      <p:ext uri="{BB962C8B-B14F-4D97-AF65-F5344CB8AC3E}">
        <p14:creationId xmlns:p14="http://schemas.microsoft.com/office/powerpoint/2010/main" val="22911622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61988" y="4493174"/>
            <a:ext cx="3938587" cy="304113"/>
          </a:xfrm>
        </p:spPr>
        <p:txBody>
          <a:bodyPr/>
          <a:lstStyle/>
          <a:p>
            <a:r>
              <a:rPr lang="en-US" dirty="0"/>
              <a:t>Follow us </a:t>
            </a:r>
            <a:r>
              <a:rPr lang="en-US" b="1" dirty="0"/>
              <a:t>@TRIUMFLab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/>
              <a:t>www.triumf.ca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96" y="4932943"/>
            <a:ext cx="411480" cy="4114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549" y="4935991"/>
            <a:ext cx="408432" cy="4084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354" y="4932943"/>
            <a:ext cx="411480" cy="4114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159" y="4932943"/>
            <a:ext cx="411480" cy="41148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61743" y="2032776"/>
            <a:ext cx="3938833" cy="1581961"/>
          </a:xfrm>
        </p:spPr>
        <p:txBody>
          <a:bodyPr>
            <a:normAutofit fontScale="90000"/>
          </a:bodyPr>
          <a:lstStyle/>
          <a:p>
            <a:r>
              <a:rPr lang="en-US" sz="4000" b="1" dirty="0"/>
              <a:t>Questions?</a:t>
            </a:r>
            <a:br>
              <a:rPr lang="en-US" dirty="0"/>
            </a:br>
            <a:br>
              <a:rPr lang="en-US" dirty="0"/>
            </a:br>
            <a:r>
              <a:rPr lang="en-US" dirty="0"/>
              <a:t>Thank you</a:t>
            </a:r>
            <a:br>
              <a:rPr lang="en-US" dirty="0"/>
            </a:br>
            <a:r>
              <a:rPr lang="en-US" dirty="0">
                <a:solidFill>
                  <a:srgbClr val="00B0F0"/>
                </a:solidFill>
              </a:rPr>
              <a:t>Merci</a:t>
            </a:r>
            <a:br>
              <a:rPr lang="en-US" dirty="0">
                <a:solidFill>
                  <a:srgbClr val="00B0F0"/>
                </a:solidFill>
              </a:rPr>
            </a:br>
            <a:br>
              <a:rPr lang="en-US" dirty="0">
                <a:solidFill>
                  <a:srgbClr val="00B0F0"/>
                </a:solidFill>
              </a:rPr>
            </a:b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7701682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TRIUMF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RIUMF_Light_03" id="{4D894E19-41A3-8842-A464-3F12065EEF05}" vid="{B960C763-9EE8-8C4A-B0B5-CE3D986AFAE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Custom Design</Template>
  <TotalTime>13421</TotalTime>
  <Words>615</Words>
  <Application>Microsoft Office PowerPoint</Application>
  <PresentationFormat>Widescreen</PresentationFormat>
  <Paragraphs>106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Wingdings</vt:lpstr>
      <vt:lpstr>Custom Design</vt:lpstr>
      <vt:lpstr>PowerPoint Presentation</vt:lpstr>
      <vt:lpstr>Quick numbers</vt:lpstr>
      <vt:lpstr>Proactive safety culture</vt:lpstr>
      <vt:lpstr>PowerPoint Presentation</vt:lpstr>
      <vt:lpstr>Cylinders</vt:lpstr>
      <vt:lpstr>Question: How many other areas do we have unresolved hazards?</vt:lpstr>
      <vt:lpstr>Stop-Work Authority</vt:lpstr>
      <vt:lpstr>Who has Stop‑Work Authority?  </vt:lpstr>
      <vt:lpstr>Positive example</vt:lpstr>
      <vt:lpstr>Stop-Work initiated by supervisor</vt:lpstr>
      <vt:lpstr>PowerPoint Presentation</vt:lpstr>
      <vt:lpstr>The Ask</vt:lpstr>
      <vt:lpstr>Questions?  Thank you Merci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Diana Castaneda</dc:creator>
  <cp:lastModifiedBy>Dean Chai</cp:lastModifiedBy>
  <cp:revision>120</cp:revision>
  <dcterms:created xsi:type="dcterms:W3CDTF">2019-03-27T18:02:40Z</dcterms:created>
  <dcterms:modified xsi:type="dcterms:W3CDTF">2026-04-27T22:10:05Z</dcterms:modified>
</cp:coreProperties>
</file>