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6"/>
  </p:notesMasterIdLst>
  <p:handoutMasterIdLst>
    <p:handoutMasterId r:id="rId7"/>
  </p:handoutMasterIdLst>
  <p:sldIdLst>
    <p:sldId id="3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0F7"/>
    <a:srgbClr val="00A3D9"/>
    <a:srgbClr val="CBCBCB"/>
    <a:srgbClr val="767676"/>
    <a:srgbClr val="000000"/>
    <a:srgbClr val="0679C1"/>
    <a:srgbClr val="FFCC00"/>
    <a:srgbClr val="AAAADD"/>
    <a:srgbClr val="89A8D3"/>
    <a:srgbClr val="AFC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A501A-CCEA-4BA5-B10E-906FE83C3E64}" v="51" dt="2026-04-27T21:13:41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2"/>
    <p:restoredTop sz="94685"/>
  </p:normalViewPr>
  <p:slideViewPr>
    <p:cSldViewPr snapToGrid="0" showGuides="1">
      <p:cViewPr varScale="1">
        <p:scale>
          <a:sx n="106" d="100"/>
          <a:sy n="106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7" d="100"/>
          <a:sy n="107" d="100"/>
        </p:scale>
        <p:origin x="1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eev Dewett" userId="79a97df4-b224-446e-9973-becb76e2f0bd" providerId="ADAL" clId="{45BA9E4A-85F2-447F-BBF7-05C35332976A}"/>
    <pc:docChg chg="undo custSel addSld delSld modSld">
      <pc:chgData name="Sanjeev Dewett" userId="79a97df4-b224-446e-9973-becb76e2f0bd" providerId="ADAL" clId="{45BA9E4A-85F2-447F-BBF7-05C35332976A}" dt="2026-04-27T21:14:11.992" v="966" actId="255"/>
      <pc:docMkLst>
        <pc:docMk/>
      </pc:docMkLst>
      <pc:sldChg chg="del">
        <pc:chgData name="Sanjeev Dewett" userId="79a97df4-b224-446e-9973-becb76e2f0bd" providerId="ADAL" clId="{45BA9E4A-85F2-447F-BBF7-05C35332976A}" dt="2026-04-27T20:39:19.049" v="0" actId="47"/>
        <pc:sldMkLst>
          <pc:docMk/>
          <pc:sldMk cId="1749973694" sldId="330"/>
        </pc:sldMkLst>
      </pc:sldChg>
      <pc:sldChg chg="addSp delSp modSp mod setBg modClrScheme chgLayout">
        <pc:chgData name="Sanjeev Dewett" userId="79a97df4-b224-446e-9973-becb76e2f0bd" providerId="ADAL" clId="{45BA9E4A-85F2-447F-BBF7-05C35332976A}" dt="2026-04-27T21:14:11.992" v="966" actId="255"/>
        <pc:sldMkLst>
          <pc:docMk/>
          <pc:sldMk cId="1752551857" sldId="332"/>
        </pc:sldMkLst>
        <pc:spChg chg="mod ord">
          <ac:chgData name="Sanjeev Dewett" userId="79a97df4-b224-446e-9973-becb76e2f0bd" providerId="ADAL" clId="{45BA9E4A-85F2-447F-BBF7-05C35332976A}" dt="2026-04-27T21:06:25.633" v="717" actId="20577"/>
          <ac:spMkLst>
            <pc:docMk/>
            <pc:sldMk cId="1752551857" sldId="332"/>
            <ac:spMk id="2" creationId="{F5D3EE37-237D-D498-C69F-8FC73180C79B}"/>
          </ac:spMkLst>
        </pc:spChg>
        <pc:spChg chg="del">
          <ac:chgData name="Sanjeev Dewett" userId="79a97df4-b224-446e-9973-becb76e2f0bd" providerId="ADAL" clId="{45BA9E4A-85F2-447F-BBF7-05C35332976A}" dt="2026-04-27T20:39:38.306" v="14" actId="478"/>
          <ac:spMkLst>
            <pc:docMk/>
            <pc:sldMk cId="1752551857" sldId="332"/>
            <ac:spMk id="3" creationId="{D7144A1F-9018-4B0C-955F-B4C56BD3E4E1}"/>
          </ac:spMkLst>
        </pc:spChg>
        <pc:spChg chg="mod ord">
          <ac:chgData name="Sanjeev Dewett" userId="79a97df4-b224-446e-9973-becb76e2f0bd" providerId="ADAL" clId="{45BA9E4A-85F2-447F-BBF7-05C35332976A}" dt="2026-04-27T21:04:18.122" v="642" actId="700"/>
          <ac:spMkLst>
            <pc:docMk/>
            <pc:sldMk cId="1752551857" sldId="332"/>
            <ac:spMk id="4" creationId="{5069E8B8-0F85-B528-338E-C8338972D201}"/>
          </ac:spMkLst>
        </pc:spChg>
        <pc:spChg chg="mod ord">
          <ac:chgData name="Sanjeev Dewett" userId="79a97df4-b224-446e-9973-becb76e2f0bd" providerId="ADAL" clId="{45BA9E4A-85F2-447F-BBF7-05C35332976A}" dt="2026-04-27T21:04:18.122" v="642" actId="700"/>
          <ac:spMkLst>
            <pc:docMk/>
            <pc:sldMk cId="1752551857" sldId="332"/>
            <ac:spMk id="5" creationId="{5DCDDED7-64BF-4374-EF5C-273325C2DA1A}"/>
          </ac:spMkLst>
        </pc:spChg>
        <pc:spChg chg="mod ord">
          <ac:chgData name="Sanjeev Dewett" userId="79a97df4-b224-446e-9973-becb76e2f0bd" providerId="ADAL" clId="{45BA9E4A-85F2-447F-BBF7-05C35332976A}" dt="2026-04-27T21:04:18.122" v="642" actId="700"/>
          <ac:spMkLst>
            <pc:docMk/>
            <pc:sldMk cId="1752551857" sldId="332"/>
            <ac:spMk id="6" creationId="{A3240D32-EE6D-9BB2-4F96-0D72B77D611D}"/>
          </ac:spMkLst>
        </pc:spChg>
        <pc:spChg chg="add del mod">
          <ac:chgData name="Sanjeev Dewett" userId="79a97df4-b224-446e-9973-becb76e2f0bd" providerId="ADAL" clId="{45BA9E4A-85F2-447F-BBF7-05C35332976A}" dt="2026-04-27T20:39:46.605" v="16" actId="478"/>
          <ac:spMkLst>
            <pc:docMk/>
            <pc:sldMk cId="1752551857" sldId="332"/>
            <ac:spMk id="9" creationId="{6FA7683E-218C-8D6A-3707-16F441D252FF}"/>
          </ac:spMkLst>
        </pc:spChg>
        <pc:spChg chg="mod">
          <ac:chgData name="Sanjeev Dewett" userId="79a97df4-b224-446e-9973-becb76e2f0bd" providerId="ADAL" clId="{45BA9E4A-85F2-447F-BBF7-05C35332976A}" dt="2026-04-27T21:14:11.992" v="966" actId="255"/>
          <ac:spMkLst>
            <pc:docMk/>
            <pc:sldMk cId="1752551857" sldId="332"/>
            <ac:spMk id="10" creationId="{34C09EB5-1E7E-CABF-BB6D-FC5339905BDA}"/>
          </ac:spMkLst>
        </pc:spChg>
        <pc:spChg chg="add del mod ord">
          <ac:chgData name="Sanjeev Dewett" userId="79a97df4-b224-446e-9973-becb76e2f0bd" providerId="ADAL" clId="{45BA9E4A-85F2-447F-BBF7-05C35332976A}" dt="2026-04-27T21:04:18.122" v="642" actId="700"/>
          <ac:spMkLst>
            <pc:docMk/>
            <pc:sldMk cId="1752551857" sldId="332"/>
            <ac:spMk id="11" creationId="{CA4EBBB6-5031-3ABF-84C2-7D5E2AAC658D}"/>
          </ac:spMkLst>
        </pc:spChg>
        <pc:spChg chg="add del mod ord">
          <ac:chgData name="Sanjeev Dewett" userId="79a97df4-b224-446e-9973-becb76e2f0bd" providerId="ADAL" clId="{45BA9E4A-85F2-447F-BBF7-05C35332976A}" dt="2026-04-27T21:04:18.122" v="642" actId="700"/>
          <ac:spMkLst>
            <pc:docMk/>
            <pc:sldMk cId="1752551857" sldId="332"/>
            <ac:spMk id="12" creationId="{3FF5869C-8F5C-2859-AE93-70F99417D152}"/>
          </ac:spMkLst>
        </pc:spChg>
        <pc:graphicFrameChg chg="del">
          <ac:chgData name="Sanjeev Dewett" userId="79a97df4-b224-446e-9973-becb76e2f0bd" providerId="ADAL" clId="{45BA9E4A-85F2-447F-BBF7-05C35332976A}" dt="2026-04-27T20:39:41.547" v="15" actId="478"/>
          <ac:graphicFrameMkLst>
            <pc:docMk/>
            <pc:sldMk cId="1752551857" sldId="332"/>
            <ac:graphicFrameMk id="7" creationId="{1A6FBC01-7EA6-A9F6-90DD-E24092A79484}"/>
          </ac:graphicFrameMkLst>
        </pc:graphicFrameChg>
      </pc:sldChg>
      <pc:sldChg chg="new del">
        <pc:chgData name="Sanjeev Dewett" userId="79a97df4-b224-446e-9973-becb76e2f0bd" providerId="ADAL" clId="{45BA9E4A-85F2-447F-BBF7-05C35332976A}" dt="2026-04-27T21:11:34.802" v="960" actId="47"/>
        <pc:sldMkLst>
          <pc:docMk/>
          <pc:sldMk cId="1118480621" sldId="3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743CE0-0F11-1A49-A4FE-D03C6DE29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EB3AF-AA74-79D5-6B67-FE50511AC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58BB-12F6-6E47-BDBD-550F3FF45596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677EE-FE92-9D36-ECB8-84E89EF0F0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70A56-675B-DC6F-20EB-2EDF12DE2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E1E2-C8A6-4049-B9C2-CD08F0BA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225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8573-6585-A341-BF30-8A89E2587675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84DB-F8BC-7141-8E18-BF9A63A92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28B60ED-50FB-7E89-EF45-67D67C7377AA}"/>
              </a:ext>
            </a:extLst>
          </p:cNvPr>
          <p:cNvSpPr txBox="1">
            <a:spLocks/>
          </p:cNvSpPr>
          <p:nvPr userDrawn="1"/>
        </p:nvSpPr>
        <p:spPr>
          <a:xfrm>
            <a:off x="1471527" y="6322038"/>
            <a:ext cx="4107002" cy="31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i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Tobin Eckstein, Strategic Communications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074A6B7-61BD-F47E-77B5-1DDF87B480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75" y="1739534"/>
            <a:ext cx="5329237" cy="967625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755EEB8-5A73-7FF8-EBCE-96B8A0D4F0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7921" y="3392488"/>
            <a:ext cx="3982517" cy="126136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12BD7FF-1231-0C00-B1BD-26152B215012}"/>
              </a:ext>
            </a:extLst>
          </p:cNvPr>
          <p:cNvSpPr txBox="1">
            <a:spLocks/>
          </p:cNvSpPr>
          <p:nvPr userDrawn="1"/>
        </p:nvSpPr>
        <p:spPr>
          <a:xfrm>
            <a:off x="4562336" y="6323232"/>
            <a:ext cx="4107002" cy="313932"/>
          </a:xfrm>
          <a:prstGeom prst="rect">
            <a:avLst/>
          </a:prstGeom>
        </p:spPr>
        <p:txBody>
          <a:bodyPr vert="horz" lIns="9000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5127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B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2AE6C-5A63-EB37-FDA8-5DF7CEF39A4A}"/>
              </a:ext>
            </a:extLst>
          </p:cNvPr>
          <p:cNvSpPr/>
          <p:nvPr userDrawn="1"/>
        </p:nvSpPr>
        <p:spPr>
          <a:xfrm>
            <a:off x="2835" y="-3"/>
            <a:ext cx="8577604" cy="6858003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7676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Presenter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3" y="296863"/>
            <a:ext cx="7623483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371475" y="2726564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C78D-9822-75A4-8346-CF46F6BC085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67775" y="2277030"/>
            <a:ext cx="2341563" cy="3599134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EA0038-5FF6-9CF9-21CD-569FF752A9D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878801" y="904623"/>
            <a:ext cx="2319512" cy="108952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33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4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/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Date Placeholder 263">
            <a:extLst>
              <a:ext uri="{FF2B5EF4-FFF2-40B4-BE49-F238E27FC236}">
                <a16:creationId xmlns:a16="http://schemas.microsoft.com/office/drawing/2014/main" id="{96F805D4-5146-2C26-5CA5-11D0C44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55C4-5BED-5B46-AD19-D07B1ECC4C24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266" name="Slide Number Placeholder 265">
            <a:extLst>
              <a:ext uri="{FF2B5EF4-FFF2-40B4-BE49-F238E27FC236}">
                <a16:creationId xmlns:a16="http://schemas.microsoft.com/office/drawing/2014/main" id="{49FE1497-DFE6-A047-BF4F-CDD7A794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576" y="6308725"/>
            <a:ext cx="987424" cy="306000"/>
          </a:xfrm>
        </p:spPr>
        <p:txBody>
          <a:bodyPr wrap="square">
            <a:spAutoFit/>
          </a:bodyPr>
          <a:lstStyle>
            <a:lvl1pPr>
              <a:defRPr b="0" i="1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7" name="Picture 26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62C237-E7D3-EF9D-2525-345303062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sp>
        <p:nvSpPr>
          <p:cNvPr id="273" name="Picture Placeholder 272">
            <a:extLst>
              <a:ext uri="{FF2B5EF4-FFF2-40B4-BE49-F238E27FC236}">
                <a16:creationId xmlns:a16="http://schemas.microsoft.com/office/drawing/2014/main" id="{379FA2CD-FAE4-5B98-A7D4-1524DEEFD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96863"/>
            <a:ext cx="6095999" cy="5581937"/>
          </a:xfrm>
        </p:spPr>
        <p:txBody>
          <a:bodyPr/>
          <a:lstStyle/>
          <a:p>
            <a:endParaRPr lang="en-US"/>
          </a:p>
        </p:txBody>
      </p:sp>
      <p:pic>
        <p:nvPicPr>
          <p:cNvPr id="274" name="Picture 27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90AAD01-636C-36A8-4ABF-1DE2E936AE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275" name="Footer Placeholder 274">
            <a:extLst>
              <a:ext uri="{FF2B5EF4-FFF2-40B4-BE49-F238E27FC236}">
                <a16:creationId xmlns:a16="http://schemas.microsoft.com/office/drawing/2014/main" id="{49ACDA05-C1A0-A521-D3B6-2CC99C1EE8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  <a:endParaRPr lang="en-US" dirty="0"/>
          </a:p>
        </p:txBody>
      </p:sp>
      <p:sp>
        <p:nvSpPr>
          <p:cNvPr id="278" name="Title 1">
            <a:extLst>
              <a:ext uri="{FF2B5EF4-FFF2-40B4-BE49-F238E27FC236}">
                <a16:creationId xmlns:a16="http://schemas.microsoft.com/office/drawing/2014/main" id="{8ADC7C6A-BFFC-7BE0-ACCE-BADE75812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800" y="908050"/>
            <a:ext cx="4676776" cy="1754326"/>
          </a:xfrm>
        </p:spPr>
        <p:txBody>
          <a:bodyPr wrap="square" lIns="90000" anchor="t" anchorCtr="0">
            <a:spAutoFit/>
          </a:bodyPr>
          <a:lstStyle>
            <a:lvl1pPr>
              <a:defRPr sz="4000" b="1" i="0" cap="all" baseline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C06373E3-F48E-2BB0-4C8A-99F1EE666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2949714"/>
            <a:ext cx="4681538" cy="369332"/>
          </a:xfrm>
        </p:spPr>
        <p:txBody>
          <a:bodyPr wrap="square">
            <a:sp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24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A53F-EC7F-F23E-C420-581419652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919407"/>
            <a:ext cx="5868987" cy="1200329"/>
          </a:xfrm>
        </p:spPr>
        <p:txBody>
          <a:bodyPr wrap="square" lIns="90000" anchor="t" anchorCtr="0">
            <a:spAutoFit/>
          </a:bodyPr>
          <a:lstStyle>
            <a:lvl1pPr>
              <a:defRPr sz="4000" b="1" i="0" cap="all" baseline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7B850-6905-C286-353D-2A647417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407074"/>
            <a:ext cx="10261600" cy="424732"/>
          </a:xfrm>
        </p:spPr>
        <p:txBody>
          <a:bodyPr wrap="square">
            <a:sp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53B86-227B-1045-CA3F-270FC2A2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53F2E1-7A41-0844-9F80-E5937BBF84C7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96232-D4FA-184F-9593-0C669A34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A7FDC-B393-2757-05A0-6E7B0008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3D6DC35-82C6-B3A9-31FE-78837D830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80F79BA-241B-A8D9-959E-7630945400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00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34E3-F556-A21A-01D3-8F6A29550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405" y="908051"/>
            <a:ext cx="10270800" cy="48159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7BA80-F31D-A101-4C85-2524E663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665288"/>
            <a:ext cx="10259987" cy="421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28CE-E8D0-713D-460E-EA5EAD22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49D3-161C-5248-832D-116B165C8417}" type="datetimeyyyy">
              <a:rPr lang="en-CA" smtClean="0"/>
              <a:t>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68CC-5196-BE45-CEAA-6FEE755B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anchor="ctr" anchorCtr="0"/>
          <a:lstStyle/>
          <a:p>
            <a:r>
              <a:rPr lang="en-US"/>
              <a:t>Presentation Title, 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BE3D7-27A0-4E12-43CD-7AAE402C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E3052FB-980E-AC27-8CAC-C7D4F639B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5D5D70-528C-7D7B-C70E-72DB8AF01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w/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176-8462-9ED9-DF8B-E3929CDD1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908050"/>
            <a:ext cx="10260987" cy="480131"/>
          </a:xfrm>
        </p:spPr>
        <p:txBody>
          <a:bodyPr wrap="square" lIns="90000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455E-9285-AA67-BA64-C89BE2DE9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1665289"/>
            <a:ext cx="5437187" cy="4211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B1D65-4F30-B3CD-C070-A3D02634A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7800" y="1674544"/>
            <a:ext cx="4392000" cy="4211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14F5-EF9A-1E89-6BE6-4076B263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50DF-892F-D043-9CA6-5FA221BC0BD3}" type="datetimeyyyy">
              <a:rPr lang="en-CA" smtClean="0"/>
              <a:t>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67217-586A-BA3D-540A-192D7F87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9696D-5444-16B2-F596-2A163644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590357E-4FBA-C76C-4409-F66E5A4B9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C5F7BA3-3E96-D235-9FD3-789CD51564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0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3F76-C5F2-055C-07A6-A619306AB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908050"/>
            <a:ext cx="10270800" cy="480131"/>
          </a:xfrm>
        </p:spPr>
        <p:txBody>
          <a:bodyPr lIns="9000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99730-C9D3-FF09-014A-86B7FE56B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659182"/>
            <a:ext cx="5446800" cy="424732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D32B0-BCE1-8BA3-6857-6369F102B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9" y="2227914"/>
            <a:ext cx="5457614" cy="36490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3221-090C-C144-A709-2F1AD68A06E7}" type="datetimeyyyy">
              <a:rPr lang="en-CA" smtClean="0"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1665287"/>
            <a:ext cx="4392613" cy="42116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928094" y="272732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A64D74D-6DC1-325C-C5B8-70F7D3856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BCE9DC7-1EE4-34AB-9ABB-3836C1A6D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99730-C9D3-FF09-014A-86B7FE56B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908050"/>
            <a:ext cx="4392613" cy="757130"/>
          </a:xfrm>
        </p:spPr>
        <p:txBody>
          <a:bodyPr wrap="square" anchor="b">
            <a:sp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D32B0-BCE1-8BA3-6857-6369F102B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6187" y="1808163"/>
            <a:ext cx="4392613" cy="4068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5E5F-8C6C-2A47-B737-E83A52FE6B0F}" type="datetimeyyyy">
              <a:rPr lang="en-CA" smtClean="0"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3" y="296863"/>
            <a:ext cx="5437187" cy="5579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371475" y="2726564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255C1AE-A566-A59B-197E-ADF29BA17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81AE199-EA26-8394-A5A9-F0362ABA5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99730-C9D3-FF09-014A-86B7FE56B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908050"/>
            <a:ext cx="5437186" cy="480131"/>
          </a:xfrm>
        </p:spPr>
        <p:txBody>
          <a:bodyPr wrap="square" anchor="b">
            <a:sp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D32B0-BCE1-8BA3-6857-6369F102B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4" y="1665287"/>
            <a:ext cx="5437186" cy="421087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r>
              <a:rPr lang="en-US" dirty="0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297624"/>
            <a:ext cx="4394200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922000" y="272656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rgbClr val="767676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6C80-73B1-3C16-FB14-2178F440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908050"/>
            <a:ext cx="10261600" cy="48013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4B921-27F3-3A2C-83F4-291ACB3A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D53DD835-D63C-064F-A6A0-EAA0A480A611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0D49E-B627-A18D-2ECB-1AC4D36B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r>
              <a:rPr lang="en-US"/>
              <a:t>Presentation Title, 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FC26F-9E52-9696-74CC-211EDDA3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Vertical Text Placeholder 10">
            <a:extLst>
              <a:ext uri="{FF2B5EF4-FFF2-40B4-BE49-F238E27FC236}">
                <a16:creationId xmlns:a16="http://schemas.microsoft.com/office/drawing/2014/main" id="{B8BD51A8-5722-05A7-D28B-A9EC8C19F1FB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922000" y="272732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rgbClr val="767676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14" name="Picture 1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31E290B-AC33-4E95-FEBC-153BA7245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43FB9C79-E805-182A-CB1A-E6AAB4846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61EFAB5-1B58-0567-DC13-8F9A7DB86D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8813" y="1665287"/>
            <a:ext cx="10261600" cy="4211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733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6C80-73B1-3C16-FB14-2178F4403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4B921-27F3-3A2C-83F4-291ACB3A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D835-D63C-064F-A6A0-EAA0A480A611}" type="datetimeyyyy">
              <a:rPr lang="en-CA" smtClean="0"/>
              <a:t>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0D49E-B627-A18D-2ECB-1AC4D36B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FC26F-9E52-9696-74CC-211EDDA3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5A982F2-DE41-B67F-87CF-F981EE80DB4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8813" y="1665288"/>
            <a:ext cx="10261600" cy="42116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Vertical Text Placeholder 10">
            <a:extLst>
              <a:ext uri="{FF2B5EF4-FFF2-40B4-BE49-F238E27FC236}">
                <a16:creationId xmlns:a16="http://schemas.microsoft.com/office/drawing/2014/main" id="{B8BD51A8-5722-05A7-D28B-A9EC8C19F1FB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381414" y="2725392"/>
            <a:ext cx="277399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513CF18-B979-723F-1E5A-0DC737E01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411503F-7ACD-27BA-4B6E-16464A8E87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A042-9D27-D9E1-CE29-B5277EAD5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3038" y="908050"/>
            <a:ext cx="4681538" cy="646331"/>
          </a:xfrm>
        </p:spPr>
        <p:txBody>
          <a:bodyPr anchor="b"/>
          <a:lstStyle>
            <a:lvl1pPr algn="l">
              <a:defRPr sz="4000" b="1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WELCOME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5B694-BD25-3BEB-C5AD-DFEED493FF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23038" y="2374529"/>
            <a:ext cx="4681537" cy="341632"/>
          </a:xfrm>
        </p:spPr>
        <p:txBody>
          <a:bodyPr wrap="square" lIns="90000">
            <a:sp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4" name="Date Placeholder 263">
            <a:extLst>
              <a:ext uri="{FF2B5EF4-FFF2-40B4-BE49-F238E27FC236}">
                <a16:creationId xmlns:a16="http://schemas.microsoft.com/office/drawing/2014/main" id="{96F805D4-5146-2C26-5CA5-11D0C44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55C4-5BED-5B46-AD19-D07B1ECC4C24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265" name="Footer Placeholder 264">
            <a:extLst>
              <a:ext uri="{FF2B5EF4-FFF2-40B4-BE49-F238E27FC236}">
                <a16:creationId xmlns:a16="http://schemas.microsoft.com/office/drawing/2014/main" id="{8146F777-26C0-01B2-2B8A-4B1D93A6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7800" y="6308725"/>
            <a:ext cx="4114800" cy="306000"/>
          </a:xfrm>
        </p:spPr>
        <p:txBody>
          <a:bodyPr>
            <a:spAutoFit/>
          </a:bodyPr>
          <a:lstStyle>
            <a:lvl1pPr algn="l">
              <a:defRPr b="0" i="1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 dirty="0"/>
              <a:t>Presenter Name, Presenter Position</a:t>
            </a:r>
          </a:p>
        </p:txBody>
      </p:sp>
      <p:sp>
        <p:nvSpPr>
          <p:cNvPr id="266" name="Slide Number Placeholder 265">
            <a:extLst>
              <a:ext uri="{FF2B5EF4-FFF2-40B4-BE49-F238E27FC236}">
                <a16:creationId xmlns:a16="http://schemas.microsoft.com/office/drawing/2014/main" id="{49FE1497-DFE6-A047-BF4F-CDD7A794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576" y="6308725"/>
            <a:ext cx="987424" cy="306000"/>
          </a:xfrm>
        </p:spPr>
        <p:txBody>
          <a:bodyPr wrap="square">
            <a:spAutoFit/>
          </a:bodyPr>
          <a:lstStyle>
            <a:lvl1pPr>
              <a:defRPr b="0" i="1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7" name="Picture 26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562C237-E7D3-EF9D-2525-3453030628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268" name="Picture 26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7AC0842-7F55-6E6E-F2BB-1B5DC54AC2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7800" y="1612800"/>
            <a:ext cx="3708978" cy="673436"/>
          </a:xfrm>
          <a:prstGeom prst="rect">
            <a:avLst/>
          </a:prstGeom>
        </p:spPr>
      </p:pic>
      <p:sp>
        <p:nvSpPr>
          <p:cNvPr id="273" name="Picture Placeholder 272">
            <a:extLst>
              <a:ext uri="{FF2B5EF4-FFF2-40B4-BE49-F238E27FC236}">
                <a16:creationId xmlns:a16="http://schemas.microsoft.com/office/drawing/2014/main" id="{379FA2CD-FAE4-5B98-A7D4-1524DEEFD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"/>
            <a:ext cx="6095999" cy="685800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8A65-AC2D-AC62-417D-78E533E62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1" y="908050"/>
            <a:ext cx="5448300" cy="978729"/>
          </a:xfrm>
        </p:spPr>
        <p:txBody>
          <a:bodyPr wrap="square" lIns="90000" anchor="b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C697-234D-A5EC-2398-73E7B612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908050"/>
            <a:ext cx="4392613" cy="496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43F5A-6B5C-27A1-4296-1539DBB6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376B-9517-0B4A-9229-1CF29B741238}" type="datetimeyyyy">
              <a:rPr lang="en-CA" smtClean="0"/>
              <a:t>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CE2D7-9080-5A7A-89B5-F70AF593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E8C3D-2465-A4B5-9B99-B0FEAAD4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Vertical Text Placeholder 10">
            <a:extLst>
              <a:ext uri="{FF2B5EF4-FFF2-40B4-BE49-F238E27FC236}">
                <a16:creationId xmlns:a16="http://schemas.microsoft.com/office/drawing/2014/main" id="{93CCD259-C8AD-2E7C-2457-05B56C2FDB53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928094" y="272732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2CF649-4743-9677-E8E2-BC539E259D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7700" y="2174779"/>
            <a:ext cx="5448300" cy="37021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C575966-7711-5653-9A48-024AB9AD8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4" name="Picture 1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23D4AE4-8B04-112C-7351-C25690693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6EBDF-05B1-5B8F-64B9-277FB57F6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7800" y="914399"/>
            <a:ext cx="4392613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166EA-EFF3-0522-905F-AF934A59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000" y="2196944"/>
            <a:ext cx="5448000" cy="36720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E899D-C839-3C68-2D22-E6E438E8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/>
            </a:lvl1pPr>
          </a:lstStyle>
          <a:p>
            <a:fld id="{D59D6C86-923F-6D42-AA50-642CBDB4AF78}" type="datetimeyyyy">
              <a:rPr lang="en-CA" smtClean="0"/>
              <a:t>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47A7C-A8C5-DDD4-6F0B-DAD33425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Presentation Title, Presenter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741E-2BD2-CB1C-785E-976F076C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012DC58B-5F25-F8F0-0BA1-80C2CD6C6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7BA8E62-2D1B-0A83-6BFE-C51CC24F78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5" name="Vertical Text Placeholder 10">
            <a:extLst>
              <a:ext uri="{FF2B5EF4-FFF2-40B4-BE49-F238E27FC236}">
                <a16:creationId xmlns:a16="http://schemas.microsoft.com/office/drawing/2014/main" id="{FD1D7BFD-FA6E-0FA0-D790-C0C63D0C3326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928094" y="272732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98C8718-E069-D547-66F6-7F2DD237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914400"/>
            <a:ext cx="5448000" cy="978729"/>
          </a:xfrm>
        </p:spPr>
        <p:txBody>
          <a:bodyPr lIns="9000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62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93A4-0F93-CB26-905C-F3DBE2DA5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A17A2-3188-E54B-39BA-8879080D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6567-DF0D-0A49-8C07-ECDE1F92C371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CC2AA-F908-52DF-0762-BDF5F359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Title, Presenter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EEC8-0A6A-966D-621C-4FB9A1A9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8E90B62-0F75-1FB2-38C5-BD5020311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C0E8695-2204-C654-41EC-2C1C812DA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944000" y="5000400"/>
            <a:ext cx="13356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A042-9D27-D9E1-CE29-B5277EAD5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3038" y="908050"/>
            <a:ext cx="4681538" cy="646331"/>
          </a:xfrm>
        </p:spPr>
        <p:txBody>
          <a:bodyPr anchor="b"/>
          <a:lstStyle>
            <a:lvl1pPr algn="l">
              <a:defRPr sz="4000" b="1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WELCOME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5B694-BD25-3BEB-C5AD-DFEED493FF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23039" y="2374105"/>
            <a:ext cx="4681537" cy="341632"/>
          </a:xfrm>
        </p:spPr>
        <p:txBody>
          <a:bodyPr wrap="square" lIns="90000">
            <a:sp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4" name="Date Placeholder 263">
            <a:extLst>
              <a:ext uri="{FF2B5EF4-FFF2-40B4-BE49-F238E27FC236}">
                <a16:creationId xmlns:a16="http://schemas.microsoft.com/office/drawing/2014/main" id="{96F805D4-5146-2C26-5CA5-11D0C44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55C4-5BED-5B46-AD19-D07B1ECC4C24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266" name="Slide Number Placeholder 265">
            <a:extLst>
              <a:ext uri="{FF2B5EF4-FFF2-40B4-BE49-F238E27FC236}">
                <a16:creationId xmlns:a16="http://schemas.microsoft.com/office/drawing/2014/main" id="{49FE1497-DFE6-A047-BF4F-CDD7A794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576" y="6308725"/>
            <a:ext cx="987424" cy="306000"/>
          </a:xfrm>
        </p:spPr>
        <p:txBody>
          <a:bodyPr wrap="square">
            <a:spAutoFit/>
          </a:bodyPr>
          <a:lstStyle>
            <a:lvl1pPr>
              <a:defRPr b="0" i="1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3" name="Picture Placeholder 272">
            <a:extLst>
              <a:ext uri="{FF2B5EF4-FFF2-40B4-BE49-F238E27FC236}">
                <a16:creationId xmlns:a16="http://schemas.microsoft.com/office/drawing/2014/main" id="{379FA2CD-FAE4-5B98-A7D4-1524DEEFD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"/>
            <a:ext cx="6095999" cy="6858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37BBB6F-B7A4-9C57-950C-C58C07AF6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D3B37975-132C-AD52-E1DB-529C5CD23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3037" y="1611531"/>
            <a:ext cx="3718503" cy="675166"/>
          </a:xfrm>
          <a:prstGeom prst="rect">
            <a:avLst/>
          </a:prstGeom>
        </p:spPr>
      </p:pic>
      <p:sp>
        <p:nvSpPr>
          <p:cNvPr id="12" name="Footer Placeholder 264">
            <a:extLst>
              <a:ext uri="{FF2B5EF4-FFF2-40B4-BE49-F238E27FC236}">
                <a16:creationId xmlns:a16="http://schemas.microsoft.com/office/drawing/2014/main" id="{B57323A2-E1EF-799F-3D5C-578C91B2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7800" y="6308725"/>
            <a:ext cx="4114800" cy="306000"/>
          </a:xfrm>
        </p:spPr>
        <p:txBody>
          <a:bodyPr>
            <a:spAutoFit/>
          </a:bodyPr>
          <a:lstStyle>
            <a:lvl1pPr algn="l">
              <a:defRPr b="0" i="1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 dirty="0"/>
              <a:t>Presenter Name, Presenter Position</a:t>
            </a:r>
          </a:p>
        </p:txBody>
      </p:sp>
    </p:spTree>
    <p:extLst>
      <p:ext uri="{BB962C8B-B14F-4D97-AF65-F5344CB8AC3E}">
        <p14:creationId xmlns:p14="http://schemas.microsoft.com/office/powerpoint/2010/main" val="108369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A042-9D27-D9E1-CE29-B5277EAD5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3038" y="908050"/>
            <a:ext cx="4681538" cy="646331"/>
          </a:xfr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WELCOME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5B694-BD25-3BEB-C5AD-DFEED493FF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23039" y="2374105"/>
            <a:ext cx="4681537" cy="341632"/>
          </a:xfrm>
        </p:spPr>
        <p:txBody>
          <a:bodyPr wrap="square" lIns="90000">
            <a:spAutoFit/>
          </a:bodyPr>
          <a:lstStyle>
            <a:lvl1pPr marL="0" indent="0" algn="l"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4" name="Date Placeholder 263">
            <a:extLst>
              <a:ext uri="{FF2B5EF4-FFF2-40B4-BE49-F238E27FC236}">
                <a16:creationId xmlns:a16="http://schemas.microsoft.com/office/drawing/2014/main" id="{96F805D4-5146-2C26-5CA5-11D0C44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EFA855C4-5BED-5B46-AD19-D07B1ECC4C24}" type="datetimeyyyy">
              <a:rPr lang="en-CA" smtClean="0"/>
              <a:pPr/>
              <a:t>2026</a:t>
            </a:fld>
            <a:endParaRPr lang="en-US" dirty="0"/>
          </a:p>
        </p:txBody>
      </p:sp>
      <p:sp>
        <p:nvSpPr>
          <p:cNvPr id="266" name="Slide Number Placeholder 265">
            <a:extLst>
              <a:ext uri="{FF2B5EF4-FFF2-40B4-BE49-F238E27FC236}">
                <a16:creationId xmlns:a16="http://schemas.microsoft.com/office/drawing/2014/main" id="{49FE1497-DFE6-A047-BF4F-CDD7A794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576" y="6308725"/>
            <a:ext cx="987424" cy="306000"/>
          </a:xfrm>
        </p:spPr>
        <p:txBody>
          <a:bodyPr wrap="square">
            <a:spAutoFit/>
          </a:bodyPr>
          <a:lstStyle>
            <a:lvl1pPr>
              <a:defRPr b="0" i="1">
                <a:solidFill>
                  <a:srgbClr val="76767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3" name="Picture Placeholder 272">
            <a:extLst>
              <a:ext uri="{FF2B5EF4-FFF2-40B4-BE49-F238E27FC236}">
                <a16:creationId xmlns:a16="http://schemas.microsoft.com/office/drawing/2014/main" id="{379FA2CD-FAE4-5B98-A7D4-1524DEEFD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4"/>
            <a:ext cx="6095999" cy="6858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37BBB6F-B7A4-9C57-950C-C58C07AF6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D3B37975-132C-AD52-E1DB-529C5CD23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3037" y="1611531"/>
            <a:ext cx="3718503" cy="675166"/>
          </a:xfrm>
          <a:prstGeom prst="rect">
            <a:avLst/>
          </a:prstGeom>
        </p:spPr>
      </p:pic>
      <p:sp>
        <p:nvSpPr>
          <p:cNvPr id="4" name="Footer Placeholder 264">
            <a:extLst>
              <a:ext uri="{FF2B5EF4-FFF2-40B4-BE49-F238E27FC236}">
                <a16:creationId xmlns:a16="http://schemas.microsoft.com/office/drawing/2014/main" id="{A77CC1F2-A5C9-070C-88A6-D9EB2EF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7800" y="6308725"/>
            <a:ext cx="4114800" cy="306000"/>
          </a:xfrm>
        </p:spPr>
        <p:txBody>
          <a:bodyPr>
            <a:spAutoFit/>
          </a:bodyPr>
          <a:lstStyle>
            <a:lvl1pPr algn="l">
              <a:defRPr b="0" i="1">
                <a:solidFill>
                  <a:srgbClr val="76767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Presenter Name, Presenter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43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Media/Righ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2AE6C-5A63-EB37-FDA8-5DF7CEF39A4A}"/>
              </a:ext>
            </a:extLst>
          </p:cNvPr>
          <p:cNvSpPr/>
          <p:nvPr userDrawn="1"/>
        </p:nvSpPr>
        <p:spPr>
          <a:xfrm>
            <a:off x="8583586" y="-3"/>
            <a:ext cx="3608413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D32B0-BCE1-8BA3-6857-6369F102B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7775" y="2288330"/>
            <a:ext cx="2341563" cy="3587834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5E5F-8C6C-2A47-B737-E83A52FE6B0F}" type="datetimeyyyy">
              <a:rPr lang="en-CA" smtClean="0"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r>
              <a:rPr lang="en-US" dirty="0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3" y="296863"/>
            <a:ext cx="7623484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371475" y="2726564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rgbClr val="767676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6CC20C-D9B5-97BB-75CE-0A47D817BF7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878801" y="904623"/>
            <a:ext cx="2319512" cy="108952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661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4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/Right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2AE6C-5A63-EB37-FDA8-5DF7CEF39A4A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7800" y="6308724"/>
            <a:ext cx="4114800" cy="307777"/>
          </a:xfrm>
        </p:spPr>
        <p:txBody>
          <a:bodyPr/>
          <a:lstStyle>
            <a:lvl1pPr algn="l">
              <a:defRPr>
                <a:solidFill>
                  <a:srgbClr val="767676"/>
                </a:solidFill>
              </a:defRPr>
            </a:lvl1pPr>
          </a:lstStyle>
          <a:p>
            <a:r>
              <a:rPr lang="en-US"/>
              <a:t>Presentation Title, Presenter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297624"/>
            <a:ext cx="4392613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54D614-672F-6F10-3A1E-3B60365201F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58812" y="5317958"/>
            <a:ext cx="5074329" cy="558967"/>
          </a:xfrm>
        </p:spPr>
        <p:txBody>
          <a:bodyPr anchor="b" anchorCtr="0"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marL="0" indent="0">
              <a:buNone/>
            </a:pPr>
            <a:r>
              <a:rPr lang="en-US" sz="2000" i="1" dirty="0"/>
              <a:t>Quote/Excerpt credit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0FDA833-3A42-FD30-1DE4-587AD66B116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8813" y="908050"/>
            <a:ext cx="5074330" cy="3582519"/>
          </a:xfrm>
        </p:spPr>
        <p:txBody>
          <a:bodyPr lIns="90000"/>
          <a:lstStyle>
            <a:lvl1pPr marL="0" indent="0">
              <a:buNone/>
              <a:defRPr b="1"/>
            </a:lvl1pPr>
          </a:lstStyle>
          <a:p>
            <a:r>
              <a:rPr lang="en-US" sz="3600" dirty="0"/>
              <a:t>“Click to edit text.”</a:t>
            </a:r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38B419AE-EFFC-604E-A080-214A1B6355B3}"/>
              </a:ext>
            </a:extLst>
          </p:cNvPr>
          <p:cNvSpPr>
            <a:spLocks noGrp="1"/>
          </p:cNvSpPr>
          <p:nvPr>
            <p:ph type="body" orient="vert" sz="quarter" idx="16" hasCustomPrompt="1"/>
          </p:nvPr>
        </p:nvSpPr>
        <p:spPr>
          <a:xfrm rot="10800000">
            <a:off x="10922000" y="272732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rgbClr val="767676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</p:spTree>
    <p:extLst>
      <p:ext uri="{BB962C8B-B14F-4D97-AF65-F5344CB8AC3E}">
        <p14:creationId xmlns:p14="http://schemas.microsoft.com/office/powerpoint/2010/main" val="24795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/Right Me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2AE6C-5A63-EB37-FDA8-5DF7CEF39A4A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27800" y="6308724"/>
            <a:ext cx="4114800" cy="307777"/>
          </a:xfrm>
        </p:spPr>
        <p:txBody>
          <a:bodyPr/>
          <a:lstStyle>
            <a:lvl1pPr algn="l">
              <a:defRPr>
                <a:solidFill>
                  <a:srgbClr val="767676"/>
                </a:solidFill>
              </a:defRPr>
            </a:lvl1pPr>
          </a:lstStyle>
          <a:p>
            <a:r>
              <a:rPr lang="en-US"/>
              <a:t>Presentation Title, Presenter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297624"/>
            <a:ext cx="4392613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54D614-672F-6F10-3A1E-3B60365201F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58812" y="5317958"/>
            <a:ext cx="5074329" cy="558967"/>
          </a:xfrm>
        </p:spPr>
        <p:txBody>
          <a:bodyPr anchor="b" anchorCtr="0"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marL="0" indent="0">
              <a:buNone/>
            </a:pPr>
            <a:r>
              <a:rPr lang="en-US" sz="2000" i="1" dirty="0"/>
              <a:t>Quote/Excerpt credit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0FDA833-3A42-FD30-1DE4-587AD66B116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58813" y="908050"/>
            <a:ext cx="5074330" cy="3582519"/>
          </a:xfrm>
        </p:spPr>
        <p:txBody>
          <a:bodyPr lIns="90000"/>
          <a:lstStyle>
            <a:lvl1pPr marL="0" indent="0">
              <a:buNone/>
              <a:defRPr b="1"/>
            </a:lvl1pPr>
          </a:lstStyle>
          <a:p>
            <a:r>
              <a:rPr lang="en-US" sz="3600" dirty="0"/>
              <a:t>“Click to edit text.”</a:t>
            </a:r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38B419AE-EFFC-604E-A080-214A1B6355B3}"/>
              </a:ext>
            </a:extLst>
          </p:cNvPr>
          <p:cNvSpPr>
            <a:spLocks noGrp="1"/>
          </p:cNvSpPr>
          <p:nvPr>
            <p:ph type="body" orient="vert" sz="quarter" idx="16" hasCustomPrompt="1"/>
          </p:nvPr>
        </p:nvSpPr>
        <p:spPr>
          <a:xfrm rot="10800000">
            <a:off x="10922000" y="2727325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rgbClr val="767676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254A933-43AE-08E8-5B6C-443FFDB2D1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800" y="6271200"/>
            <a:ext cx="1804271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5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99730-C9D3-FF09-014A-86B7FE56B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994" y="908050"/>
            <a:ext cx="5437186" cy="48013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r>
              <a:rPr lang="en-US" dirty="0"/>
              <a:t>Presentation Title, Presenter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C7BE22-454D-BCC6-04CC-91021ABE0D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3" y="1665288"/>
            <a:ext cx="5437187" cy="42116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772CE64-AA82-D547-EE61-F4EA9BA1254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27800" y="5008995"/>
            <a:ext cx="4392613" cy="867930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645802B-5BA1-8E96-1362-F794B8365A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27800" y="908050"/>
            <a:ext cx="4392613" cy="38129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939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2AE6C-5A63-EB37-FDA8-5DF7CEF39A4A}"/>
              </a:ext>
            </a:extLst>
          </p:cNvPr>
          <p:cNvSpPr/>
          <p:nvPr userDrawn="1"/>
        </p:nvSpPr>
        <p:spPr>
          <a:xfrm>
            <a:off x="2835" y="-3"/>
            <a:ext cx="8577604" cy="6858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D25D6-CFF8-0117-1454-32D9C206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0D9D5E5F-8C6C-2A47-B737-E83A52FE6B0F}" type="datetimeyyyy">
              <a:rPr lang="en-CA" smtClean="0"/>
              <a:pPr/>
              <a:t>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1D056-5998-134B-59F9-5C465DC5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Presenter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8213F-DDBE-7067-2B3B-FDBB81F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7AB93E-C6DD-48E3-0EDA-B0BDCFA80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3" y="296863"/>
            <a:ext cx="7623483" cy="5579301"/>
          </a:xfr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Vertical Text Placeholder 10">
            <a:extLst>
              <a:ext uri="{FF2B5EF4-FFF2-40B4-BE49-F238E27FC236}">
                <a16:creationId xmlns:a16="http://schemas.microsoft.com/office/drawing/2014/main" id="{F92AAC08-6B32-BAB1-E4CB-628EAF0F63FE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371475" y="2726564"/>
            <a:ext cx="287338" cy="3149600"/>
          </a:xfrm>
        </p:spPr>
        <p:txBody>
          <a:bodyPr vert="eaVert">
            <a:no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credit</a:t>
            </a:r>
          </a:p>
        </p:txBody>
      </p:sp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631A041-DE9E-B7A8-37EA-C94DB6FC1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944000" y="5000400"/>
            <a:ext cx="1337369" cy="42120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887D584-6248-2B34-4A4D-439971EAE3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00" y="6271200"/>
            <a:ext cx="1804270" cy="327600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C78D-9822-75A4-8346-CF46F6BC085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67775" y="2277030"/>
            <a:ext cx="2341563" cy="3599134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EA0038-5FF6-9CF9-21CD-569FF752A9D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878801" y="904623"/>
            <a:ext cx="2319512" cy="108952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82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4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73355-D1F6-54D7-B297-F3A29E73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908050"/>
            <a:ext cx="1027241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E1AC-6A4D-4B25-C37C-C9EC8BAA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999" y="1676181"/>
            <a:ext cx="10272414" cy="413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5CF4F-A363-79D8-60B2-5FB40A43F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82795" y="300135"/>
            <a:ext cx="908052" cy="307777"/>
          </a:xfrm>
          <a:prstGeom prst="rect">
            <a:avLst/>
          </a:prstGeom>
        </p:spPr>
        <p:txBody>
          <a:bodyPr vert="horz" wrap="square" lIns="216000" tIns="45720" rIns="288000" bIns="45720" rtlCol="0" anchor="ctr">
            <a:spAutoFit/>
          </a:bodyPr>
          <a:lstStyle>
            <a:lvl1pPr algn="r">
              <a:defRPr sz="1400" b="0" i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fld id="{26746567-DF0D-0A49-8C07-ECDE1F92C371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F6856-EC81-0B34-6280-24241F66A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8725"/>
            <a:ext cx="4114800" cy="3077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400" b="0" i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Presentation Title, 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03FB-E9C9-486C-7126-E66CB9228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338" y="6308725"/>
            <a:ext cx="982662" cy="307777"/>
          </a:xfrm>
          <a:prstGeom prst="rect">
            <a:avLst/>
          </a:prstGeom>
        </p:spPr>
        <p:txBody>
          <a:bodyPr vert="horz" wrap="square" lIns="91440" tIns="45720" rIns="360000" bIns="45720" rtlCol="0" anchor="ctr">
            <a:spAutoFit/>
          </a:bodyPr>
          <a:lstStyle>
            <a:lvl1pPr algn="r">
              <a:defRPr sz="1400" b="0" i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fld id="{9A8F556D-FA33-6943-88ED-6726004042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7" r:id="rId5"/>
    <p:sldLayoutId id="2147483718" r:id="rId6"/>
    <p:sldLayoutId id="2147483723" r:id="rId7"/>
    <p:sldLayoutId id="2147483721" r:id="rId8"/>
    <p:sldLayoutId id="2147483720" r:id="rId9"/>
    <p:sldLayoutId id="2147483722" r:id="rId10"/>
    <p:sldLayoutId id="2147483678" r:id="rId11"/>
    <p:sldLayoutId id="2147483709" r:id="rId12"/>
    <p:sldLayoutId id="2147483679" r:id="rId13"/>
    <p:sldLayoutId id="2147483681" r:id="rId14"/>
    <p:sldLayoutId id="2147483682" r:id="rId15"/>
    <p:sldLayoutId id="2147483683" r:id="rId16"/>
    <p:sldLayoutId id="2147483719" r:id="rId17"/>
    <p:sldLayoutId id="2147483716" r:id="rId18"/>
    <p:sldLayoutId id="2147483684" r:id="rId19"/>
    <p:sldLayoutId id="2147483686" r:id="rId20"/>
    <p:sldLayoutId id="2147483687" r:id="rId21"/>
    <p:sldLayoutId id="2147483714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1"/>
          </a:solidFill>
          <a:latin typeface="HELVETICA NEUE MEDIUM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Wingdings" pitchFamily="2" charset="2"/>
        <a:buChar char="§"/>
        <a:defRPr sz="200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Wingdings" pitchFamily="2" charset="2"/>
        <a:buChar char="§"/>
        <a:defRPr sz="200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pos="6879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pos="415" userDrawn="1">
          <p15:clr>
            <a:srgbClr val="F26B43"/>
          </p15:clr>
        </p15:guide>
        <p15:guide id="15" pos="7061" userDrawn="1">
          <p15:clr>
            <a:srgbClr val="F26B43"/>
          </p15:clr>
        </p15:guide>
        <p15:guide id="16" pos="5405" userDrawn="1">
          <p15:clr>
            <a:srgbClr val="F26B43"/>
          </p15:clr>
        </p15:guide>
        <p15:guide id="17" pos="55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security-intelligence-service/corporate/publications/far-from-hom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EE37-237D-D498-C69F-8FC73180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97" y="264513"/>
            <a:ext cx="5868987" cy="646331"/>
          </a:xfrm>
        </p:spPr>
        <p:txBody>
          <a:bodyPr/>
          <a:lstStyle/>
          <a:p>
            <a:r>
              <a:rPr lang="en-US" dirty="0"/>
              <a:t>Travel 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8B8-0F85-B528-338E-C8338972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F2E1-7A41-0844-9F80-E5937BBF84C7}" type="datetimeyyyy">
              <a:rPr lang="en-CA" smtClean="0"/>
              <a:t>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DDED7-64BF-4374-EF5C-273325C2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Sanjeev Dewett, Chief Administrative Officer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40D32-EE6D-9BB2-4F96-0D72B77D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56D-FA33-6943-88ED-6726004042D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C09EB5-1E7E-CABF-BB6D-FC5339905BDA}"/>
              </a:ext>
            </a:extLst>
          </p:cNvPr>
          <p:cNvSpPr txBox="1"/>
          <p:nvPr/>
        </p:nvSpPr>
        <p:spPr>
          <a:xfrm>
            <a:off x="530797" y="1010811"/>
            <a:ext cx="10924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Current geo-political events are a strong reminder that unpredictable developments can quickly occur anywhere in the world.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Rights and expectations in Canada may not carry with you when travelling to other countries, always exercise caution and your judgement when planning both work-related and personal travel.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Staff are welcome to decline work-related travel if they feel unsafe or have other concerns. We encourage you to discuss any questions or issues with your supervisor.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Travel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Familiarize yourself with the guidance available from the Government of Canada: </a:t>
            </a: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https://www.canada.ca/en/security-intelligence-service/corporate/publications/far-from-home.html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sure that you check the Government’s Travel Advice and Advisories by destination prior to travel.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free Registration of Canadians Abroad service from the Government of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Review the U15 and Universities Canada Guide: Travel security guide for university researchers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Reach out to the Research Security/Cybersecurity Team(s) for assistance and guidance to be well-informed when making travel plans. Including access to data and device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1752551857"/>
      </p:ext>
    </p:extLst>
  </p:cSld>
  <p:clrMapOvr>
    <a:masterClrMapping/>
  </p:clrMapOvr>
</p:sld>
</file>

<file path=ppt/theme/theme1.xml><?xml version="1.0" encoding="utf-8"?>
<a:theme xmlns:a="http://schemas.openxmlformats.org/drawingml/2006/main" name="dark_TRIUMF">
  <a:themeElements>
    <a:clrScheme name="TRIUMF">
      <a:dk1>
        <a:srgbClr val="0679C1"/>
      </a:dk1>
      <a:lt1>
        <a:srgbClr val="FFFFFF"/>
      </a:lt1>
      <a:dk2>
        <a:srgbClr val="232359"/>
      </a:dk2>
      <a:lt2>
        <a:srgbClr val="FFFFFF"/>
      </a:lt2>
      <a:accent1>
        <a:srgbClr val="74BF43"/>
      </a:accent1>
      <a:accent2>
        <a:srgbClr val="0679C1"/>
      </a:accent2>
      <a:accent3>
        <a:srgbClr val="000000"/>
      </a:accent3>
      <a:accent4>
        <a:srgbClr val="FFCC00"/>
      </a:accent4>
      <a:accent5>
        <a:srgbClr val="0679C1"/>
      </a:accent5>
      <a:accent6>
        <a:srgbClr val="F2705D"/>
      </a:accent6>
      <a:hlink>
        <a:srgbClr val="007FFF"/>
      </a:hlink>
      <a:folHlink>
        <a:srgbClr val="AB55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3615c5-0ef9-4f96-9626-83ea1de0b3e8">
      <Terms xmlns="http://schemas.microsoft.com/office/infopath/2007/PartnerControls"/>
    </lcf76f155ced4ddcb4097134ff3c332f>
    <TaxCatchAll xmlns="bb4d58eb-cdae-4509-83d5-6741cd34d4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2D7F1444ADD04A8272D151328F1F73" ma:contentTypeVersion="11" ma:contentTypeDescription="Create a new document." ma:contentTypeScope="" ma:versionID="c5e81348ff7fd1839c8e040892d42702">
  <xsd:schema xmlns:xsd="http://www.w3.org/2001/XMLSchema" xmlns:xs="http://www.w3.org/2001/XMLSchema" xmlns:p="http://schemas.microsoft.com/office/2006/metadata/properties" xmlns:ns2="4d3615c5-0ef9-4f96-9626-83ea1de0b3e8" xmlns:ns3="bb4d58eb-cdae-4509-83d5-6741cd34d45d" targetNamespace="http://schemas.microsoft.com/office/2006/metadata/properties" ma:root="true" ma:fieldsID="5a3084869f7333ca5e1923f825dbcf27" ns2:_="" ns3:_="">
    <xsd:import namespace="4d3615c5-0ef9-4f96-9626-83ea1de0b3e8"/>
    <xsd:import namespace="bb4d58eb-cdae-4509-83d5-6741cd34d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615c5-0ef9-4f96-9626-83ea1de0b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ae3b54c-c226-4f74-9573-cd9558e4d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d58eb-cdae-4509-83d5-6741cd34d4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5d05f3a-c157-4b0c-bcad-8b3955705660}" ma:internalName="TaxCatchAll" ma:showField="CatchAllData" ma:web="bb4d58eb-cdae-4509-83d5-6741cd34d4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B80A47-0468-4D5D-A5AA-92EE7EC4A280}">
  <ds:schemaRefs>
    <ds:schemaRef ds:uri="http://schemas.microsoft.com/office/2006/metadata/properties"/>
    <ds:schemaRef ds:uri="http://schemas.microsoft.com/office/infopath/2007/PartnerControls"/>
    <ds:schemaRef ds:uri="a600bac5-9559-4b49-8c16-1a53d17d26b3"/>
    <ds:schemaRef ds:uri="e555d7e5-5c8e-4178-9973-e90f433e4b0c"/>
    <ds:schemaRef ds:uri="4d3615c5-0ef9-4f96-9626-83ea1de0b3e8"/>
    <ds:schemaRef ds:uri="bb4d58eb-cdae-4509-83d5-6741cd34d45d"/>
  </ds:schemaRefs>
</ds:datastoreItem>
</file>

<file path=customXml/itemProps2.xml><?xml version="1.0" encoding="utf-8"?>
<ds:datastoreItem xmlns:ds="http://schemas.openxmlformats.org/officeDocument/2006/customXml" ds:itemID="{9B25E943-62D1-4AA1-A5F4-28EAC35AA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7012C2-A57E-4A23-A724-24F53F35B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615c5-0ef9-4f96-9626-83ea1de0b3e8"/>
    <ds:schemaRef ds:uri="bb4d58eb-cdae-4509-83d5-6741cd34d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17325</TotalTime>
  <Words>199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 Neue</vt:lpstr>
      <vt:lpstr>Helvetica Neue Light</vt:lpstr>
      <vt:lpstr>Helvetica Neue Medium</vt:lpstr>
      <vt:lpstr>Helvetica Neue Medium</vt:lpstr>
      <vt:lpstr>Wingdings</vt:lpstr>
      <vt:lpstr>dark_TRIUMF</vt:lpstr>
      <vt:lpstr>Travel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Tobin Eckstein</dc:creator>
  <cp:lastModifiedBy>Jordan Rutherford</cp:lastModifiedBy>
  <cp:revision>234</cp:revision>
  <dcterms:created xsi:type="dcterms:W3CDTF">2024-02-29T04:32:37Z</dcterms:created>
  <dcterms:modified xsi:type="dcterms:W3CDTF">2026-04-27T21:57:35Z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0x0101000F2D7F1444ADD04A8272D151328F1F73</vt:lpwstr>
  </property>
  <property fmtid="{D5CDD505-2E9C-101B-9397-08002B2CF9AE}" pid="3" name="MediaServiceImageTags">
    <vt:lpwstr/>
  </property>
</Properties>
</file>