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3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6" r:id="rId1"/>
    <p:sldMasterId id="2147485342" r:id="rId2"/>
    <p:sldMasterId id="2147485457" r:id="rId3"/>
    <p:sldMasterId id="2147487985" r:id="rId4"/>
  </p:sldMasterIdLst>
  <p:notesMasterIdLst>
    <p:notesMasterId r:id="rId12"/>
  </p:notesMasterIdLst>
  <p:handoutMasterIdLst>
    <p:handoutMasterId r:id="rId13"/>
  </p:handoutMasterIdLst>
  <p:sldIdLst>
    <p:sldId id="281" r:id="rId5"/>
    <p:sldId id="1410" r:id="rId6"/>
    <p:sldId id="1412" r:id="rId7"/>
    <p:sldId id="1413" r:id="rId8"/>
    <p:sldId id="1414" r:id="rId9"/>
    <p:sldId id="1416" r:id="rId10"/>
    <p:sldId id="1415" r:id="rId11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FFFFF"/>
    <a:srgbClr val="000000"/>
    <a:srgbClr val="C00000"/>
    <a:srgbClr val="00A9FF"/>
    <a:srgbClr val="00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60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12019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668" y="1"/>
            <a:ext cx="8157136" cy="62653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55852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5852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54857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0279818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210983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404279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733801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850310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76541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48847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644196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8886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47670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24409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148267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4581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53809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66970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08705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39666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55774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8780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30941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830724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048673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0179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4604366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959555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2107329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945052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28294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97180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714242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26070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90529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4423746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03711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8154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409522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092286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852565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90295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568197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10496263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323648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118262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697782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8937110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152234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586267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81041960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6690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2620084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1201972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140041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4283547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235144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131731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96191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323410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5565194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5473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547337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605716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305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120925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299714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261086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5860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02582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143606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06799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3679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605716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895083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094807" y="698270"/>
            <a:ext cx="9258993" cy="67610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83778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8879662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1715591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0274240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5957886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8584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3608590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8853865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2692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3055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9755564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300071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51380581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23429163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7574635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28470835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1501194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8033457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532303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66320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4532133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2138393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1609490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3128765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29592501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3378681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3090196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1704465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56776318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83648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14004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3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1160122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5066025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w/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1A042-9D27-D9E1-CE29-B5277EAD53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3038" y="908050"/>
            <a:ext cx="4681538" cy="646331"/>
          </a:xfrm>
        </p:spPr>
        <p:txBody>
          <a:bodyPr anchor="b"/>
          <a:lstStyle>
            <a:lvl1pPr algn="l">
              <a:defRPr sz="4000" b="1" i="0">
                <a:solidFill>
                  <a:schemeClr val="tx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r>
              <a:rPr lang="en-US"/>
              <a:t>WELCOME 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5B694-BD25-3BEB-C5AD-DFEED493FF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23039" y="2374105"/>
            <a:ext cx="4681537" cy="341632"/>
          </a:xfrm>
        </p:spPr>
        <p:txBody>
          <a:bodyPr wrap="square" lIns="90000">
            <a:spAutoFit/>
          </a:bodyPr>
          <a:lstStyle>
            <a:lvl1pPr marL="0" indent="0" algn="l">
              <a:buNone/>
              <a:defRPr sz="1800" i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4" name="Date Placeholder 263">
            <a:extLst>
              <a:ext uri="{FF2B5EF4-FFF2-40B4-BE49-F238E27FC236}">
                <a16:creationId xmlns:a16="http://schemas.microsoft.com/office/drawing/2014/main" id="{96F805D4-5146-2C26-5CA5-11D0C4425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67676"/>
                </a:solidFill>
              </a:defRPr>
            </a:lvl1pPr>
          </a:lstStyle>
          <a:p>
            <a:fld id="{EFA855C4-5BED-5B46-AD19-D07B1ECC4C24}" type="datetimeyyyy">
              <a:rPr lang="en-CA" smtClean="0"/>
              <a:pPr/>
              <a:t>2026</a:t>
            </a:fld>
            <a:endParaRPr lang="en-US"/>
          </a:p>
        </p:txBody>
      </p:sp>
      <p:sp>
        <p:nvSpPr>
          <p:cNvPr id="266" name="Slide Number Placeholder 265">
            <a:extLst>
              <a:ext uri="{FF2B5EF4-FFF2-40B4-BE49-F238E27FC236}">
                <a16:creationId xmlns:a16="http://schemas.microsoft.com/office/drawing/2014/main" id="{49FE1497-DFE6-A047-BF4F-CDD7A794B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4576" y="6308725"/>
            <a:ext cx="987424" cy="306000"/>
          </a:xfrm>
        </p:spPr>
        <p:txBody>
          <a:bodyPr wrap="square">
            <a:spAutoFit/>
          </a:bodyPr>
          <a:lstStyle>
            <a:lvl1pPr>
              <a:defRPr b="0" i="1">
                <a:solidFill>
                  <a:srgbClr val="767676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fld id="{9A8F556D-FA33-6943-88ED-672600404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3" name="Picture Placeholder 272">
            <a:extLst>
              <a:ext uri="{FF2B5EF4-FFF2-40B4-BE49-F238E27FC236}">
                <a16:creationId xmlns:a16="http://schemas.microsoft.com/office/drawing/2014/main" id="{379FA2CD-FAE4-5B98-A7D4-1524DEEFD8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"/>
            <a:ext cx="6095999" cy="6858003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637BBB6F-B7A4-9C57-950C-C58C07AF66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944000" y="5000400"/>
            <a:ext cx="1337369" cy="421200"/>
          </a:xfrm>
          <a:prstGeom prst="rect">
            <a:avLst/>
          </a:prstGeom>
        </p:spPr>
      </p:pic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D3B37975-132C-AD52-E1DB-529C5CD23F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3037" y="1611531"/>
            <a:ext cx="3718503" cy="675166"/>
          </a:xfrm>
          <a:prstGeom prst="rect">
            <a:avLst/>
          </a:prstGeom>
        </p:spPr>
      </p:pic>
      <p:sp>
        <p:nvSpPr>
          <p:cNvPr id="4" name="Footer Placeholder 264">
            <a:extLst>
              <a:ext uri="{FF2B5EF4-FFF2-40B4-BE49-F238E27FC236}">
                <a16:creationId xmlns:a16="http://schemas.microsoft.com/office/drawing/2014/main" id="{A77CC1F2-A5C9-070C-88A6-D9EB2EFCA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7800" y="6308725"/>
            <a:ext cx="4114800" cy="306000"/>
          </a:xfrm>
        </p:spPr>
        <p:txBody>
          <a:bodyPr>
            <a:spAutoFit/>
          </a:bodyPr>
          <a:lstStyle>
            <a:lvl1pPr algn="l">
              <a:defRPr b="0" i="1">
                <a:solidFill>
                  <a:srgbClr val="767676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/>
              <a:t>Presenter Name, Presenter Position</a:t>
            </a:r>
          </a:p>
        </p:txBody>
      </p:sp>
    </p:spTree>
    <p:extLst>
      <p:ext uri="{BB962C8B-B14F-4D97-AF65-F5344CB8AC3E}">
        <p14:creationId xmlns:p14="http://schemas.microsoft.com/office/powerpoint/2010/main" val="3166905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7201230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1799321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4089632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9837923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2740413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563299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7175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5522813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246321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388218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41784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7143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987075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404349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0577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496911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8668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30980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070729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489057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9717773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17250163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5580273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0209795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33737899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55722267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483529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299714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8775655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8406800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3511233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5813193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8225975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44032909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0299286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7216775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7934193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2633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261086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7163988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935446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913042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943619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905867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9967202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2833578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391677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2846372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38294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58604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9041836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1204239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2330353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1282-EE3A-4150-AEF8-17B07F17096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3677-4C9B-4970-A539-889BA99E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9691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668" y="1"/>
            <a:ext cx="8157136" cy="62653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55852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5852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855209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1313-7917-41C0-88BE-CC11AC72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77E10F-CB24-40EB-8F3C-F1A18FE01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07B6A-307E-4A5C-B6A5-96A770A7F753}" type="datetimeFigureOut">
              <a:rPr lang="en-CA" smtClean="0"/>
              <a:t>2026-04-28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F923B-D830-4618-A1D0-9D6DE836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1ACB5-F598-4191-80CF-E8A9B98F0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C8D780-B3A0-4885-918A-3AF6DEC7C3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9577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025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1436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067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3679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428354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094807" y="698270"/>
            <a:ext cx="9258993" cy="67610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83778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88796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23514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171559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027424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59578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858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360859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885386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26926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975556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30007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513805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131731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2342916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757463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2847083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150119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803345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53230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663204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453213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213839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16094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96191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312876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2959250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337868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30901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170446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5677631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836482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116012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506602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131731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1282-EE3A-4150-AEF8-17B07F17096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3677-4C9B-4970-A539-889BA99E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3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26.xml"/><Relationship Id="rId39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21.xml"/><Relationship Id="rId34" Type="http://schemas.openxmlformats.org/officeDocument/2006/relationships/slideLayout" Target="../slideLayouts/slideLayout134.xml"/><Relationship Id="rId42" Type="http://schemas.openxmlformats.org/officeDocument/2006/relationships/slideLayout" Target="../slideLayouts/slideLayout142.xml"/><Relationship Id="rId47" Type="http://schemas.openxmlformats.org/officeDocument/2006/relationships/slideLayout" Target="../slideLayouts/slideLayout147.xml"/><Relationship Id="rId50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9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32" Type="http://schemas.openxmlformats.org/officeDocument/2006/relationships/slideLayout" Target="../slideLayouts/slideLayout132.xml"/><Relationship Id="rId37" Type="http://schemas.openxmlformats.org/officeDocument/2006/relationships/slideLayout" Target="../slideLayouts/slideLayout137.xml"/><Relationship Id="rId40" Type="http://schemas.openxmlformats.org/officeDocument/2006/relationships/slideLayout" Target="../slideLayouts/slideLayout140.xml"/><Relationship Id="rId45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36" Type="http://schemas.openxmlformats.org/officeDocument/2006/relationships/slideLayout" Target="../slideLayouts/slideLayout136.xml"/><Relationship Id="rId49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31" Type="http://schemas.openxmlformats.org/officeDocument/2006/relationships/slideLayout" Target="../slideLayouts/slideLayout131.xml"/><Relationship Id="rId44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30" Type="http://schemas.openxmlformats.org/officeDocument/2006/relationships/slideLayout" Target="../slideLayouts/slideLayout130.xml"/><Relationship Id="rId35" Type="http://schemas.openxmlformats.org/officeDocument/2006/relationships/slideLayout" Target="../slideLayouts/slideLayout135.xml"/><Relationship Id="rId43" Type="http://schemas.openxmlformats.org/officeDocument/2006/relationships/slideLayout" Target="../slideLayouts/slideLayout143.xml"/><Relationship Id="rId48" Type="http://schemas.openxmlformats.org/officeDocument/2006/relationships/slideLayout" Target="../slideLayouts/slideLayout148.xml"/><Relationship Id="rId8" Type="http://schemas.openxmlformats.org/officeDocument/2006/relationships/slideLayout" Target="../slideLayouts/slideLayout108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133.xml"/><Relationship Id="rId38" Type="http://schemas.openxmlformats.org/officeDocument/2006/relationships/slideLayout" Target="../slideLayouts/slideLayout138.xml"/><Relationship Id="rId46" Type="http://schemas.openxmlformats.org/officeDocument/2006/relationships/slideLayout" Target="../slideLayouts/slideLayout146.xml"/><Relationship Id="rId20" Type="http://schemas.openxmlformats.org/officeDocument/2006/relationships/slideLayout" Target="../slideLayouts/slideLayout120.xml"/><Relationship Id="rId41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26" Type="http://schemas.openxmlformats.org/officeDocument/2006/relationships/slideLayout" Target="../slideLayouts/slideLayout176.xml"/><Relationship Id="rId39" Type="http://schemas.openxmlformats.org/officeDocument/2006/relationships/slideLayout" Target="../slideLayouts/slideLayout189.xml"/><Relationship Id="rId21" Type="http://schemas.openxmlformats.org/officeDocument/2006/relationships/slideLayout" Target="../slideLayouts/slideLayout171.xml"/><Relationship Id="rId34" Type="http://schemas.openxmlformats.org/officeDocument/2006/relationships/slideLayout" Target="../slideLayouts/slideLayout184.xml"/><Relationship Id="rId42" Type="http://schemas.openxmlformats.org/officeDocument/2006/relationships/slideLayout" Target="../slideLayouts/slideLayout192.xml"/><Relationship Id="rId47" Type="http://schemas.openxmlformats.org/officeDocument/2006/relationships/slideLayout" Target="../slideLayouts/slideLayout197.xml"/><Relationship Id="rId50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9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61.xml"/><Relationship Id="rId24" Type="http://schemas.openxmlformats.org/officeDocument/2006/relationships/slideLayout" Target="../slideLayouts/slideLayout174.xml"/><Relationship Id="rId32" Type="http://schemas.openxmlformats.org/officeDocument/2006/relationships/slideLayout" Target="../slideLayouts/slideLayout182.xml"/><Relationship Id="rId37" Type="http://schemas.openxmlformats.org/officeDocument/2006/relationships/slideLayout" Target="../slideLayouts/slideLayout187.xml"/><Relationship Id="rId40" Type="http://schemas.openxmlformats.org/officeDocument/2006/relationships/slideLayout" Target="../slideLayouts/slideLayout190.xml"/><Relationship Id="rId45" Type="http://schemas.openxmlformats.org/officeDocument/2006/relationships/slideLayout" Target="../slideLayouts/slideLayout195.xml"/><Relationship Id="rId53" Type="http://schemas.openxmlformats.org/officeDocument/2006/relationships/theme" Target="../theme/theme3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31" Type="http://schemas.openxmlformats.org/officeDocument/2006/relationships/slideLayout" Target="../slideLayouts/slideLayout181.xml"/><Relationship Id="rId44" Type="http://schemas.openxmlformats.org/officeDocument/2006/relationships/slideLayout" Target="../slideLayouts/slideLayout194.xml"/><Relationship Id="rId52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slideLayout" Target="../slideLayouts/slideLayout172.xml"/><Relationship Id="rId27" Type="http://schemas.openxmlformats.org/officeDocument/2006/relationships/slideLayout" Target="../slideLayouts/slideLayout177.xml"/><Relationship Id="rId30" Type="http://schemas.openxmlformats.org/officeDocument/2006/relationships/slideLayout" Target="../slideLayouts/slideLayout180.xml"/><Relationship Id="rId35" Type="http://schemas.openxmlformats.org/officeDocument/2006/relationships/slideLayout" Target="../slideLayouts/slideLayout185.xml"/><Relationship Id="rId43" Type="http://schemas.openxmlformats.org/officeDocument/2006/relationships/slideLayout" Target="../slideLayouts/slideLayout193.xml"/><Relationship Id="rId48" Type="http://schemas.openxmlformats.org/officeDocument/2006/relationships/slideLayout" Target="../slideLayouts/slideLayout198.xml"/><Relationship Id="rId8" Type="http://schemas.openxmlformats.org/officeDocument/2006/relationships/slideLayout" Target="../slideLayouts/slideLayout158.xml"/><Relationship Id="rId51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5" Type="http://schemas.openxmlformats.org/officeDocument/2006/relationships/slideLayout" Target="../slideLayouts/slideLayout175.xml"/><Relationship Id="rId33" Type="http://schemas.openxmlformats.org/officeDocument/2006/relationships/slideLayout" Target="../slideLayouts/slideLayout183.xml"/><Relationship Id="rId38" Type="http://schemas.openxmlformats.org/officeDocument/2006/relationships/slideLayout" Target="../slideLayouts/slideLayout188.xml"/><Relationship Id="rId46" Type="http://schemas.openxmlformats.org/officeDocument/2006/relationships/slideLayout" Target="../slideLayouts/slideLayout196.xml"/><Relationship Id="rId20" Type="http://schemas.openxmlformats.org/officeDocument/2006/relationships/slideLayout" Target="../slideLayouts/slideLayout170.xml"/><Relationship Id="rId41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5.xml"/><Relationship Id="rId23" Type="http://schemas.openxmlformats.org/officeDocument/2006/relationships/slideLayout" Target="../slideLayouts/slideLayout173.xml"/><Relationship Id="rId28" Type="http://schemas.openxmlformats.org/officeDocument/2006/relationships/slideLayout" Target="../slideLayouts/slideLayout178.xml"/><Relationship Id="rId36" Type="http://schemas.openxmlformats.org/officeDocument/2006/relationships/slideLayout" Target="../slideLayouts/slideLayout186.xml"/><Relationship Id="rId49" Type="http://schemas.openxmlformats.org/officeDocument/2006/relationships/slideLayout" Target="../slideLayouts/slideLayout199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5.xml"/><Relationship Id="rId18" Type="http://schemas.openxmlformats.org/officeDocument/2006/relationships/slideLayout" Target="../slideLayouts/slideLayout220.xml"/><Relationship Id="rId26" Type="http://schemas.openxmlformats.org/officeDocument/2006/relationships/slideLayout" Target="../slideLayouts/slideLayout228.xml"/><Relationship Id="rId39" Type="http://schemas.openxmlformats.org/officeDocument/2006/relationships/slideLayout" Target="../slideLayouts/slideLayout241.xml"/><Relationship Id="rId21" Type="http://schemas.openxmlformats.org/officeDocument/2006/relationships/slideLayout" Target="../slideLayouts/slideLayout223.xml"/><Relationship Id="rId34" Type="http://schemas.openxmlformats.org/officeDocument/2006/relationships/slideLayout" Target="../slideLayouts/slideLayout236.xml"/><Relationship Id="rId42" Type="http://schemas.openxmlformats.org/officeDocument/2006/relationships/slideLayout" Target="../slideLayouts/slideLayout244.xml"/><Relationship Id="rId47" Type="http://schemas.openxmlformats.org/officeDocument/2006/relationships/slideLayout" Target="../slideLayouts/slideLayout249.xml"/><Relationship Id="rId50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204.xml"/><Relationship Id="rId16" Type="http://schemas.openxmlformats.org/officeDocument/2006/relationships/slideLayout" Target="../slideLayouts/slideLayout218.xml"/><Relationship Id="rId29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13.xml"/><Relationship Id="rId24" Type="http://schemas.openxmlformats.org/officeDocument/2006/relationships/slideLayout" Target="../slideLayouts/slideLayout226.xml"/><Relationship Id="rId32" Type="http://schemas.openxmlformats.org/officeDocument/2006/relationships/slideLayout" Target="../slideLayouts/slideLayout234.xml"/><Relationship Id="rId37" Type="http://schemas.openxmlformats.org/officeDocument/2006/relationships/slideLayout" Target="../slideLayouts/slideLayout239.xml"/><Relationship Id="rId40" Type="http://schemas.openxmlformats.org/officeDocument/2006/relationships/slideLayout" Target="../slideLayouts/slideLayout242.xml"/><Relationship Id="rId45" Type="http://schemas.openxmlformats.org/officeDocument/2006/relationships/slideLayout" Target="../slideLayouts/slideLayout247.xml"/><Relationship Id="rId53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19" Type="http://schemas.openxmlformats.org/officeDocument/2006/relationships/slideLayout" Target="../slideLayouts/slideLayout221.xml"/><Relationship Id="rId31" Type="http://schemas.openxmlformats.org/officeDocument/2006/relationships/slideLayout" Target="../slideLayouts/slideLayout233.xml"/><Relationship Id="rId44" Type="http://schemas.openxmlformats.org/officeDocument/2006/relationships/slideLayout" Target="../slideLayouts/slideLayout246.xml"/><Relationship Id="rId52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slideLayout" Target="../slideLayouts/slideLayout216.xml"/><Relationship Id="rId22" Type="http://schemas.openxmlformats.org/officeDocument/2006/relationships/slideLayout" Target="../slideLayouts/slideLayout224.xml"/><Relationship Id="rId27" Type="http://schemas.openxmlformats.org/officeDocument/2006/relationships/slideLayout" Target="../slideLayouts/slideLayout229.xml"/><Relationship Id="rId30" Type="http://schemas.openxmlformats.org/officeDocument/2006/relationships/slideLayout" Target="../slideLayouts/slideLayout232.xml"/><Relationship Id="rId35" Type="http://schemas.openxmlformats.org/officeDocument/2006/relationships/slideLayout" Target="../slideLayouts/slideLayout237.xml"/><Relationship Id="rId43" Type="http://schemas.openxmlformats.org/officeDocument/2006/relationships/slideLayout" Target="../slideLayouts/slideLayout245.xml"/><Relationship Id="rId48" Type="http://schemas.openxmlformats.org/officeDocument/2006/relationships/slideLayout" Target="../slideLayouts/slideLayout250.xml"/><Relationship Id="rId8" Type="http://schemas.openxmlformats.org/officeDocument/2006/relationships/slideLayout" Target="../slideLayouts/slideLayout210.xml"/><Relationship Id="rId51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4.xml"/><Relationship Id="rId17" Type="http://schemas.openxmlformats.org/officeDocument/2006/relationships/slideLayout" Target="../slideLayouts/slideLayout219.xml"/><Relationship Id="rId25" Type="http://schemas.openxmlformats.org/officeDocument/2006/relationships/slideLayout" Target="../slideLayouts/slideLayout227.xml"/><Relationship Id="rId33" Type="http://schemas.openxmlformats.org/officeDocument/2006/relationships/slideLayout" Target="../slideLayouts/slideLayout235.xml"/><Relationship Id="rId38" Type="http://schemas.openxmlformats.org/officeDocument/2006/relationships/slideLayout" Target="../slideLayouts/slideLayout240.xml"/><Relationship Id="rId46" Type="http://schemas.openxmlformats.org/officeDocument/2006/relationships/slideLayout" Target="../slideLayouts/slideLayout248.xml"/><Relationship Id="rId20" Type="http://schemas.openxmlformats.org/officeDocument/2006/relationships/slideLayout" Target="../slideLayouts/slideLayout222.xml"/><Relationship Id="rId41" Type="http://schemas.openxmlformats.org/officeDocument/2006/relationships/slideLayout" Target="../slideLayouts/slideLayout243.xml"/><Relationship Id="rId54" Type="http://schemas.openxmlformats.org/officeDocument/2006/relationships/theme" Target="../theme/theme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5" Type="http://schemas.openxmlformats.org/officeDocument/2006/relationships/slideLayout" Target="../slideLayouts/slideLayout217.xml"/><Relationship Id="rId23" Type="http://schemas.openxmlformats.org/officeDocument/2006/relationships/slideLayout" Target="../slideLayouts/slideLayout225.xml"/><Relationship Id="rId28" Type="http://schemas.openxmlformats.org/officeDocument/2006/relationships/slideLayout" Target="../slideLayouts/slideLayout230.xml"/><Relationship Id="rId36" Type="http://schemas.openxmlformats.org/officeDocument/2006/relationships/slideLayout" Target="../slideLayouts/slideLayout238.xml"/><Relationship Id="rId49" Type="http://schemas.openxmlformats.org/officeDocument/2006/relationships/slideLayout" Target="../slideLayouts/slideLayout2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39" r:id="rId1"/>
    <p:sldLayoutId id="2147488040" r:id="rId2"/>
    <p:sldLayoutId id="2147488041" r:id="rId3"/>
    <p:sldLayoutId id="2147488042" r:id="rId4"/>
    <p:sldLayoutId id="2147488043" r:id="rId5"/>
    <p:sldLayoutId id="2147488044" r:id="rId6"/>
    <p:sldLayoutId id="2147488107" r:id="rId7"/>
    <p:sldLayoutId id="2147483767" r:id="rId8"/>
    <p:sldLayoutId id="2147483768" r:id="rId9"/>
    <p:sldLayoutId id="2147483769" r:id="rId10"/>
    <p:sldLayoutId id="2147483786" r:id="rId11"/>
    <p:sldLayoutId id="2147483817" r:id="rId12"/>
    <p:sldLayoutId id="2147483770" r:id="rId13"/>
    <p:sldLayoutId id="2147483784" r:id="rId14"/>
    <p:sldLayoutId id="2147483771" r:id="rId15"/>
    <p:sldLayoutId id="2147488045" r:id="rId16"/>
    <p:sldLayoutId id="2147488046" r:id="rId17"/>
    <p:sldLayoutId id="2147488047" r:id="rId18"/>
    <p:sldLayoutId id="2147483774" r:id="rId19"/>
    <p:sldLayoutId id="2147483775" r:id="rId20"/>
    <p:sldLayoutId id="2147483776" r:id="rId21"/>
    <p:sldLayoutId id="2147483777" r:id="rId22"/>
    <p:sldLayoutId id="2147488048" r:id="rId23"/>
    <p:sldLayoutId id="2147488049" r:id="rId24"/>
    <p:sldLayoutId id="2147488050" r:id="rId25"/>
    <p:sldLayoutId id="2147488051" r:id="rId26"/>
    <p:sldLayoutId id="2147488052" r:id="rId27"/>
    <p:sldLayoutId id="2147488053" r:id="rId28"/>
    <p:sldLayoutId id="2147488054" r:id="rId29"/>
    <p:sldLayoutId id="2147483778" r:id="rId30"/>
    <p:sldLayoutId id="2147483779" r:id="rId31"/>
    <p:sldLayoutId id="2147483780" r:id="rId32"/>
    <p:sldLayoutId id="2147483781" r:id="rId33"/>
    <p:sldLayoutId id="2147483782" r:id="rId34"/>
    <p:sldLayoutId id="2147483788" r:id="rId35"/>
    <p:sldLayoutId id="2147483818" r:id="rId36"/>
    <p:sldLayoutId id="2147483785" r:id="rId37"/>
    <p:sldLayoutId id="2147488055" r:id="rId38"/>
    <p:sldLayoutId id="2147488056" r:id="rId39"/>
    <p:sldLayoutId id="2147488057" r:id="rId40"/>
    <p:sldLayoutId id="2147488058" r:id="rId41"/>
    <p:sldLayoutId id="2147488059" r:id="rId42"/>
    <p:sldLayoutId id="2147488060" r:id="rId43"/>
    <p:sldLayoutId id="2147488061" r:id="rId44"/>
    <p:sldLayoutId id="2147488062" r:id="rId45"/>
    <p:sldLayoutId id="2147488063" r:id="rId46"/>
    <p:sldLayoutId id="2147488064" r:id="rId47"/>
    <p:sldLayoutId id="2147488065" r:id="rId48"/>
    <p:sldLayoutId id="2147488066" r:id="rId49"/>
    <p:sldLayoutId id="2147488067" r:id="rId50"/>
    <p:sldLayoutId id="2147488068" r:id="rId51"/>
    <p:sldLayoutId id="2147488069" r:id="rId52"/>
    <p:sldLayoutId id="2147488070" r:id="rId53"/>
    <p:sldLayoutId id="2147488071" r:id="rId54"/>
    <p:sldLayoutId id="2147488072" r:id="rId55"/>
    <p:sldLayoutId id="2147488073" r:id="rId56"/>
    <p:sldLayoutId id="2147488074" r:id="rId57"/>
    <p:sldLayoutId id="2147488075" r:id="rId58"/>
    <p:sldLayoutId id="2147488076" r:id="rId59"/>
    <p:sldLayoutId id="2147488077" r:id="rId60"/>
    <p:sldLayoutId id="2147488078" r:id="rId61"/>
    <p:sldLayoutId id="2147488079" r:id="rId62"/>
    <p:sldLayoutId id="2147488080" r:id="rId63"/>
    <p:sldLayoutId id="2147488081" r:id="rId64"/>
    <p:sldLayoutId id="2147488082" r:id="rId65"/>
    <p:sldLayoutId id="2147488083" r:id="rId66"/>
    <p:sldLayoutId id="2147488084" r:id="rId67"/>
    <p:sldLayoutId id="2147488085" r:id="rId68"/>
    <p:sldLayoutId id="2147483790" r:id="rId69"/>
    <p:sldLayoutId id="2147483791" r:id="rId70"/>
    <p:sldLayoutId id="2147483793" r:id="rId71"/>
    <p:sldLayoutId id="2147483794" r:id="rId72"/>
    <p:sldLayoutId id="2147483795" r:id="rId73"/>
    <p:sldLayoutId id="2147483798" r:id="rId74"/>
    <p:sldLayoutId id="2147483799" r:id="rId75"/>
    <p:sldLayoutId id="2147483800" r:id="rId76"/>
    <p:sldLayoutId id="2147483801" r:id="rId77"/>
    <p:sldLayoutId id="2147483802" r:id="rId78"/>
    <p:sldLayoutId id="2147483803" r:id="rId79"/>
    <p:sldLayoutId id="2147483804" r:id="rId80"/>
    <p:sldLayoutId id="2147483805" r:id="rId81"/>
    <p:sldLayoutId id="2147483806" r:id="rId82"/>
    <p:sldLayoutId id="2147483807" r:id="rId83"/>
    <p:sldLayoutId id="2147483808" r:id="rId84"/>
    <p:sldLayoutId id="2147483809" r:id="rId85"/>
    <p:sldLayoutId id="2147483810" r:id="rId86"/>
    <p:sldLayoutId id="2147483811" r:id="rId87"/>
    <p:sldLayoutId id="2147483812" r:id="rId88"/>
    <p:sldLayoutId id="2147483813" r:id="rId89"/>
    <p:sldLayoutId id="2147483796" r:id="rId90"/>
    <p:sldLayoutId id="2147483821" r:id="rId91"/>
    <p:sldLayoutId id="2147483823" r:id="rId92"/>
    <p:sldLayoutId id="2147483819" r:id="rId93"/>
    <p:sldLayoutId id="2147483820" r:id="rId94"/>
    <p:sldLayoutId id="2147483814" r:id="rId95"/>
    <p:sldLayoutId id="2147483815" r:id="rId96"/>
    <p:sldLayoutId id="2147483816" r:id="rId97"/>
    <p:sldLayoutId id="2147483824" r:id="rId98"/>
    <p:sldLayoutId id="2147483877" r:id="rId99"/>
    <p:sldLayoutId id="2147483929" r:id="rId10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89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3" r:id="rId1"/>
    <p:sldLayoutId id="2147485344" r:id="rId2"/>
    <p:sldLayoutId id="2147485345" r:id="rId3"/>
    <p:sldLayoutId id="2147485346" r:id="rId4"/>
    <p:sldLayoutId id="2147485347" r:id="rId5"/>
    <p:sldLayoutId id="2147485348" r:id="rId6"/>
    <p:sldLayoutId id="2147485349" r:id="rId7"/>
    <p:sldLayoutId id="2147485350" r:id="rId8"/>
    <p:sldLayoutId id="2147485351" r:id="rId9"/>
    <p:sldLayoutId id="2147485352" r:id="rId10"/>
    <p:sldLayoutId id="2147485353" r:id="rId11"/>
    <p:sldLayoutId id="2147485354" r:id="rId12"/>
    <p:sldLayoutId id="2147485355" r:id="rId13"/>
    <p:sldLayoutId id="2147485356" r:id="rId14"/>
    <p:sldLayoutId id="2147485357" r:id="rId15"/>
    <p:sldLayoutId id="2147485358" r:id="rId16"/>
    <p:sldLayoutId id="2147485359" r:id="rId17"/>
    <p:sldLayoutId id="2147485360" r:id="rId18"/>
    <p:sldLayoutId id="2147485361" r:id="rId19"/>
    <p:sldLayoutId id="2147485362" r:id="rId20"/>
    <p:sldLayoutId id="2147485363" r:id="rId21"/>
    <p:sldLayoutId id="2147485364" r:id="rId22"/>
    <p:sldLayoutId id="2147485365" r:id="rId23"/>
    <p:sldLayoutId id="2147485366" r:id="rId24"/>
    <p:sldLayoutId id="2147485367" r:id="rId25"/>
    <p:sldLayoutId id="2147485368" r:id="rId26"/>
    <p:sldLayoutId id="2147485369" r:id="rId27"/>
    <p:sldLayoutId id="2147485370" r:id="rId28"/>
    <p:sldLayoutId id="2147485371" r:id="rId29"/>
    <p:sldLayoutId id="2147485372" r:id="rId30"/>
    <p:sldLayoutId id="2147485373" r:id="rId31"/>
    <p:sldLayoutId id="2147485374" r:id="rId32"/>
    <p:sldLayoutId id="2147485375" r:id="rId33"/>
    <p:sldLayoutId id="2147485376" r:id="rId34"/>
    <p:sldLayoutId id="2147485377" r:id="rId35"/>
    <p:sldLayoutId id="2147485378" r:id="rId36"/>
    <p:sldLayoutId id="2147485379" r:id="rId37"/>
    <p:sldLayoutId id="2147485380" r:id="rId38"/>
    <p:sldLayoutId id="2147485381" r:id="rId39"/>
    <p:sldLayoutId id="2147485382" r:id="rId40"/>
    <p:sldLayoutId id="2147485383" r:id="rId41"/>
    <p:sldLayoutId id="2147485384" r:id="rId42"/>
    <p:sldLayoutId id="2147485385" r:id="rId43"/>
    <p:sldLayoutId id="2147485386" r:id="rId44"/>
    <p:sldLayoutId id="2147485387" r:id="rId45"/>
    <p:sldLayoutId id="2147485388" r:id="rId46"/>
    <p:sldLayoutId id="2147485389" r:id="rId47"/>
    <p:sldLayoutId id="2147485390" r:id="rId48"/>
    <p:sldLayoutId id="2147485391" r:id="rId49"/>
    <p:sldLayoutId id="2147485392" r:id="rId5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74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8" r:id="rId1"/>
    <p:sldLayoutId id="2147485459" r:id="rId2"/>
    <p:sldLayoutId id="2147485460" r:id="rId3"/>
    <p:sldLayoutId id="2147485461" r:id="rId4"/>
    <p:sldLayoutId id="2147485462" r:id="rId5"/>
    <p:sldLayoutId id="2147485463" r:id="rId6"/>
    <p:sldLayoutId id="2147485464" r:id="rId7"/>
    <p:sldLayoutId id="2147485465" r:id="rId8"/>
    <p:sldLayoutId id="2147485466" r:id="rId9"/>
    <p:sldLayoutId id="2147485467" r:id="rId10"/>
    <p:sldLayoutId id="2147485468" r:id="rId11"/>
    <p:sldLayoutId id="2147485469" r:id="rId12"/>
    <p:sldLayoutId id="2147485470" r:id="rId13"/>
    <p:sldLayoutId id="2147485471" r:id="rId14"/>
    <p:sldLayoutId id="2147485472" r:id="rId15"/>
    <p:sldLayoutId id="2147485473" r:id="rId16"/>
    <p:sldLayoutId id="2147485474" r:id="rId17"/>
    <p:sldLayoutId id="2147485475" r:id="rId18"/>
    <p:sldLayoutId id="2147485476" r:id="rId19"/>
    <p:sldLayoutId id="2147485477" r:id="rId20"/>
    <p:sldLayoutId id="2147485478" r:id="rId21"/>
    <p:sldLayoutId id="2147485479" r:id="rId22"/>
    <p:sldLayoutId id="2147485480" r:id="rId23"/>
    <p:sldLayoutId id="2147485481" r:id="rId24"/>
    <p:sldLayoutId id="2147485482" r:id="rId25"/>
    <p:sldLayoutId id="2147485483" r:id="rId26"/>
    <p:sldLayoutId id="2147485484" r:id="rId27"/>
    <p:sldLayoutId id="2147485485" r:id="rId28"/>
    <p:sldLayoutId id="2147485486" r:id="rId29"/>
    <p:sldLayoutId id="2147485487" r:id="rId30"/>
    <p:sldLayoutId id="2147485488" r:id="rId31"/>
    <p:sldLayoutId id="2147485489" r:id="rId32"/>
    <p:sldLayoutId id="2147485490" r:id="rId33"/>
    <p:sldLayoutId id="2147485491" r:id="rId34"/>
    <p:sldLayoutId id="2147485492" r:id="rId35"/>
    <p:sldLayoutId id="2147485493" r:id="rId36"/>
    <p:sldLayoutId id="2147485494" r:id="rId37"/>
    <p:sldLayoutId id="2147485495" r:id="rId38"/>
    <p:sldLayoutId id="2147485496" r:id="rId39"/>
    <p:sldLayoutId id="2147485497" r:id="rId40"/>
    <p:sldLayoutId id="2147485498" r:id="rId41"/>
    <p:sldLayoutId id="2147485499" r:id="rId42"/>
    <p:sldLayoutId id="2147485500" r:id="rId43"/>
    <p:sldLayoutId id="2147485501" r:id="rId44"/>
    <p:sldLayoutId id="2147485502" r:id="rId45"/>
    <p:sldLayoutId id="2147485503" r:id="rId46"/>
    <p:sldLayoutId id="2147485504" r:id="rId47"/>
    <p:sldLayoutId id="2147485505" r:id="rId48"/>
    <p:sldLayoutId id="2147485506" r:id="rId49"/>
    <p:sldLayoutId id="2147485507" r:id="rId50"/>
    <p:sldLayoutId id="2147485508" r:id="rId51"/>
    <p:sldLayoutId id="2147488108" r:id="rId5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80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86" r:id="rId1"/>
    <p:sldLayoutId id="2147487987" r:id="rId2"/>
    <p:sldLayoutId id="2147487988" r:id="rId3"/>
    <p:sldLayoutId id="2147487989" r:id="rId4"/>
    <p:sldLayoutId id="2147487990" r:id="rId5"/>
    <p:sldLayoutId id="2147487991" r:id="rId6"/>
    <p:sldLayoutId id="2147487992" r:id="rId7"/>
    <p:sldLayoutId id="2147487993" r:id="rId8"/>
    <p:sldLayoutId id="2147487994" r:id="rId9"/>
    <p:sldLayoutId id="2147487995" r:id="rId10"/>
    <p:sldLayoutId id="2147487996" r:id="rId11"/>
    <p:sldLayoutId id="2147487997" r:id="rId12"/>
    <p:sldLayoutId id="2147487998" r:id="rId13"/>
    <p:sldLayoutId id="2147487999" r:id="rId14"/>
    <p:sldLayoutId id="2147488000" r:id="rId15"/>
    <p:sldLayoutId id="2147488001" r:id="rId16"/>
    <p:sldLayoutId id="2147488002" r:id="rId17"/>
    <p:sldLayoutId id="2147488003" r:id="rId18"/>
    <p:sldLayoutId id="2147488004" r:id="rId19"/>
    <p:sldLayoutId id="2147488005" r:id="rId20"/>
    <p:sldLayoutId id="2147488006" r:id="rId21"/>
    <p:sldLayoutId id="2147488007" r:id="rId22"/>
    <p:sldLayoutId id="2147488008" r:id="rId23"/>
    <p:sldLayoutId id="2147488009" r:id="rId24"/>
    <p:sldLayoutId id="2147488010" r:id="rId25"/>
    <p:sldLayoutId id="2147488011" r:id="rId26"/>
    <p:sldLayoutId id="2147488012" r:id="rId27"/>
    <p:sldLayoutId id="2147488013" r:id="rId28"/>
    <p:sldLayoutId id="2147488014" r:id="rId29"/>
    <p:sldLayoutId id="2147488015" r:id="rId30"/>
    <p:sldLayoutId id="2147488016" r:id="rId31"/>
    <p:sldLayoutId id="2147488017" r:id="rId32"/>
    <p:sldLayoutId id="2147488018" r:id="rId33"/>
    <p:sldLayoutId id="2147488019" r:id="rId34"/>
    <p:sldLayoutId id="2147488020" r:id="rId35"/>
    <p:sldLayoutId id="2147488021" r:id="rId36"/>
    <p:sldLayoutId id="2147488022" r:id="rId37"/>
    <p:sldLayoutId id="2147488023" r:id="rId38"/>
    <p:sldLayoutId id="2147488024" r:id="rId39"/>
    <p:sldLayoutId id="2147488025" r:id="rId40"/>
    <p:sldLayoutId id="2147488026" r:id="rId41"/>
    <p:sldLayoutId id="2147488027" r:id="rId42"/>
    <p:sldLayoutId id="2147488028" r:id="rId43"/>
    <p:sldLayoutId id="2147488029" r:id="rId44"/>
    <p:sldLayoutId id="2147488030" r:id="rId45"/>
    <p:sldLayoutId id="2147488031" r:id="rId46"/>
    <p:sldLayoutId id="2147488032" r:id="rId47"/>
    <p:sldLayoutId id="2147488033" r:id="rId48"/>
    <p:sldLayoutId id="2147488034" r:id="rId49"/>
    <p:sldLayoutId id="2147488035" r:id="rId50"/>
    <p:sldLayoutId id="2147488036" r:id="rId51"/>
    <p:sldLayoutId id="2147488037" r:id="rId52"/>
    <p:sldLayoutId id="2147488038" r:id="rId5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0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234453F-E77C-C19A-D13E-600D4B0DB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3039" y="2474689"/>
            <a:ext cx="4681537" cy="341632"/>
          </a:xfrm>
        </p:spPr>
        <p:txBody>
          <a:bodyPr vert="horz" wrap="square" lIns="90000" tIns="45720" rIns="91440" bIns="45720" rtlCol="0" anchor="t">
            <a:spAutoFit/>
          </a:bodyPr>
          <a:lstStyle/>
          <a:p>
            <a:r>
              <a:rPr lang="en-US" dirty="0"/>
              <a:t>Canada's Particle Accelerator Centre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73E17-2802-00DD-11F0-ECA7C06B4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F258AB-690B-4391-0F5C-F9E00C51A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F556D-FA33-6943-88ED-6726004042D7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BC78AB2-C9C3-50C4-DFCC-54547D34DB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9186" t="1588" r="19309" b="547"/>
          <a:stretch/>
        </p:blipFill>
        <p:spPr>
          <a:xfrm>
            <a:off x="0" y="-4"/>
            <a:ext cx="6095996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0C70E5-6A58-BCE7-8BC8-43AD112ACA55}"/>
              </a:ext>
            </a:extLst>
          </p:cNvPr>
          <p:cNvSpPr txBox="1"/>
          <p:nvPr/>
        </p:nvSpPr>
        <p:spPr>
          <a:xfrm>
            <a:off x="6467856" y="2914689"/>
            <a:ext cx="5724144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1BB7F1"/>
                </a:solidFill>
                <a:latin typeface="Arial"/>
                <a:cs typeface="Arial"/>
              </a:rPr>
              <a:t>Safety within the Projects and Infrastructure Division</a:t>
            </a:r>
          </a:p>
        </p:txBody>
      </p:sp>
      <p:pic>
        <p:nvPicPr>
          <p:cNvPr id="1026" name="Picture 2" descr="a rack filled with lots of yellow hard hats">
            <a:extLst>
              <a:ext uri="{FF2B5EF4-FFF2-40B4-BE49-F238E27FC236}">
                <a16:creationId xmlns:a16="http://schemas.microsoft.com/office/drawing/2014/main" id="{20896830-2C62-8F21-4871-F9101AAC6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29"/>
          <a:stretch>
            <a:fillRect/>
          </a:stretch>
        </p:blipFill>
        <p:spPr bwMode="auto">
          <a:xfrm>
            <a:off x="0" y="0"/>
            <a:ext cx="5340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990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B62B29-EB3B-EE98-12C2-8F4F4F3C2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913" y="1286934"/>
            <a:ext cx="10473595" cy="443169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68C7D58-FE09-02B5-4F17-2B0D5DF54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457200"/>
            <a:ext cx="8953827" cy="65032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Hierarchy of Controls</a:t>
            </a:r>
            <a:endParaRPr lang="en-CA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8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15AFE-1046-941E-188A-B9A5A2608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9C785B-3180-66EE-A48A-0B16711BE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34" y="1146233"/>
            <a:ext cx="3696457" cy="1264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973A2-E655-2EC0-8190-3DB295EA9575}"/>
              </a:ext>
            </a:extLst>
          </p:cNvPr>
          <p:cNvSpPr txBox="1"/>
          <p:nvPr/>
        </p:nvSpPr>
        <p:spPr>
          <a:xfrm>
            <a:off x="5924248" y="494347"/>
            <a:ext cx="6267752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Elimination or Substitution: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Elimination removes hazard entirely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Elimination is </a:t>
            </a:r>
            <a:r>
              <a:rPr lang="en-US" sz="2400" b="1" dirty="0"/>
              <a:t>always</a:t>
            </a:r>
            <a:r>
              <a:rPr lang="en-US" sz="2400" dirty="0"/>
              <a:t> the first choice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Replace materials or processes with less hazardous ones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C4F01C-457B-1B04-719A-9BB91411967D}"/>
              </a:ext>
            </a:extLst>
          </p:cNvPr>
          <p:cNvSpPr txBox="1"/>
          <p:nvPr/>
        </p:nvSpPr>
        <p:spPr>
          <a:xfrm>
            <a:off x="529049" y="2910755"/>
            <a:ext cx="7463483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Examples (Electrical Safety):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B0F0"/>
                </a:solidFill>
              </a:rPr>
              <a:t>At TRIUMF</a:t>
            </a:r>
            <a:r>
              <a:rPr lang="en-US" sz="2400" dirty="0"/>
              <a:t>: Achieving a verified de-energized state by LOTO and grounding before maintenance or troubleshooting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B0F0"/>
                </a:solidFill>
              </a:rPr>
              <a:t>At TRIUMF</a:t>
            </a:r>
            <a:r>
              <a:rPr lang="en-US" sz="2400" dirty="0"/>
              <a:t>: Use battery powered tools when possible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At Home</a:t>
            </a:r>
            <a:r>
              <a:rPr lang="en-US" sz="2400" dirty="0"/>
              <a:t>: Unplugging appliances before repair and replacing old appliances with grounded or double-insulated models.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A1868D-43CF-B190-7A76-5514C7920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394" y="2910755"/>
            <a:ext cx="2413796" cy="369566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B57FB8E-EF4C-CDB0-EB01-486239B5F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457200"/>
            <a:ext cx="8953827" cy="65032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Hierarchy of Controls</a:t>
            </a:r>
            <a:endParaRPr lang="en-CA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8DE18-6978-B321-3BC2-81BEC8EAA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693B1C-8F73-DF1D-8392-DB0598DCE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44" y="1243941"/>
            <a:ext cx="3245680" cy="15750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1095F0-B481-C905-1BBE-EE8994012F6A}"/>
              </a:ext>
            </a:extLst>
          </p:cNvPr>
          <p:cNvSpPr txBox="1"/>
          <p:nvPr/>
        </p:nvSpPr>
        <p:spPr>
          <a:xfrm>
            <a:off x="5764591" y="457200"/>
            <a:ext cx="642740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Engineering controls: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Use equipment or other means to separate people from hazards using enclosures, barriers, and interlocked doors, </a:t>
            </a:r>
            <a:r>
              <a:rPr lang="en-US" sz="2400" dirty="0" err="1"/>
              <a:t>etc</a:t>
            </a:r>
            <a:endParaRPr lang="en-US" sz="24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reliable, automatic protection that reduces risk continuously </a:t>
            </a:r>
            <a:r>
              <a:rPr lang="en-US" sz="2400" dirty="0">
                <a:solidFill>
                  <a:srgbClr val="00B0F0"/>
                </a:solidFill>
              </a:rPr>
              <a:t>without relying on user actions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7578B-ED03-5CE1-1997-A66EDB788EF4}"/>
              </a:ext>
            </a:extLst>
          </p:cNvPr>
          <p:cNvSpPr txBox="1"/>
          <p:nvPr/>
        </p:nvSpPr>
        <p:spPr>
          <a:xfrm>
            <a:off x="422225" y="3079243"/>
            <a:ext cx="8799096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Examples (Electrical Safety):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B0F0"/>
                </a:solidFill>
              </a:rPr>
              <a:t>At TRIUMF</a:t>
            </a:r>
            <a:r>
              <a:rPr lang="en-US" sz="2400" dirty="0"/>
              <a:t>: GFCI receptacles, overload-protected power bars, HV grounding, certified equipment, properly rated test instruments and permanently installed protective devices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B0F0"/>
                </a:solidFill>
              </a:rPr>
              <a:t>At TRIUMF</a:t>
            </a:r>
            <a:r>
              <a:rPr lang="en-US" sz="2400" dirty="0"/>
              <a:t>: Disconnect switches, emergency stop buttons, covered terminals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At Home</a:t>
            </a:r>
            <a:r>
              <a:rPr lang="en-US" sz="2400" dirty="0"/>
              <a:t>: Use GFCIs in wet locations in kitchens/bathrooms/outside, CSA certified appliances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A240D8F-8FA8-76D6-465E-C13ECC45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457201"/>
            <a:ext cx="8953827" cy="52648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Hierarchy of Controls</a:t>
            </a:r>
            <a:endParaRPr lang="en-CA" sz="2800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709D8D-9BE3-EF0A-FC8F-3569F6A78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298" y="3292466"/>
            <a:ext cx="1662174" cy="31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1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EA21E-9C05-4266-5D85-8910333FC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20D17-B9DB-59D3-A2B4-38BF59068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457200"/>
            <a:ext cx="8953827" cy="65032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Hierarchy of Controls</a:t>
            </a:r>
            <a:endParaRPr lang="en-CA" sz="2800" dirty="0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FF9C8B-9419-B398-6D17-246496B13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35" y="1054705"/>
            <a:ext cx="3141550" cy="2025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49D4D-402E-AAF3-E9F0-9BF9FA330BBB}"/>
              </a:ext>
            </a:extLst>
          </p:cNvPr>
          <p:cNvSpPr txBox="1"/>
          <p:nvPr/>
        </p:nvSpPr>
        <p:spPr>
          <a:xfrm>
            <a:off x="4863261" y="416282"/>
            <a:ext cx="7246492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Administrative controls: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Procedures, rules and practices that reduce risk by guiding how work is performed.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Relies on individuals to comply with procedures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B7F87-CDE0-056B-84F1-2F6C73EA5BA7}"/>
              </a:ext>
            </a:extLst>
          </p:cNvPr>
          <p:cNvSpPr txBox="1"/>
          <p:nvPr/>
        </p:nvSpPr>
        <p:spPr>
          <a:xfrm>
            <a:off x="601621" y="3777646"/>
            <a:ext cx="11416207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Examples (Electrical Safety):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B0F0"/>
                </a:solidFill>
              </a:rPr>
              <a:t>At TRIUMF</a:t>
            </a:r>
            <a:r>
              <a:rPr lang="en-US" sz="2400" dirty="0"/>
              <a:t>: Training, pre-job briefings, HV signage, arc flash labels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B0F0"/>
                </a:solidFill>
              </a:rPr>
              <a:t>At TRIUMF</a:t>
            </a:r>
            <a:r>
              <a:rPr lang="en-US" sz="2400" dirty="0"/>
              <a:t>: Work Permits, LOTO Permits, Energized Electrical Work Permits, independent electrical equipment inspections,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At Home</a:t>
            </a:r>
            <a:r>
              <a:rPr lang="en-US" sz="2400" dirty="0"/>
              <a:t>: don’t overload outlets, following manufacturer instructions, hire electricians to perform regulated work, stand to the side to reset breakers</a:t>
            </a:r>
          </a:p>
        </p:txBody>
      </p:sp>
    </p:spTree>
    <p:extLst>
      <p:ext uri="{BB962C8B-B14F-4D97-AF65-F5344CB8AC3E}">
        <p14:creationId xmlns:p14="http://schemas.microsoft.com/office/powerpoint/2010/main" val="86505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700C8-0BAE-F814-B8FB-A369D9B23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D8D93-3896-CC00-AF00-E1672463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457200"/>
            <a:ext cx="8953827" cy="65032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Hierarchy of Controls</a:t>
            </a:r>
            <a:endParaRPr lang="en-CA" sz="2800" dirty="0">
              <a:solidFill>
                <a:srgbClr val="00B0F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6E9CA-0A50-3187-00FB-311C777070A2}"/>
              </a:ext>
            </a:extLst>
          </p:cNvPr>
          <p:cNvSpPr txBox="1"/>
          <p:nvPr/>
        </p:nvSpPr>
        <p:spPr>
          <a:xfrm>
            <a:off x="4863261" y="416282"/>
            <a:ext cx="72464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PPE: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Last line of defense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provides direct protection to individuals but does not eliminate hazards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Must be properly selected, maintained, and combined with higher-level controls for effective protection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D683A0-FD89-56BE-06F0-3147DFD39B9F}"/>
              </a:ext>
            </a:extLst>
          </p:cNvPr>
          <p:cNvSpPr txBox="1"/>
          <p:nvPr/>
        </p:nvSpPr>
        <p:spPr>
          <a:xfrm>
            <a:off x="487078" y="3628182"/>
            <a:ext cx="678615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Examples (Electrical Safety):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B0F0"/>
                </a:solidFill>
              </a:rPr>
              <a:t>At TRIUMF</a:t>
            </a:r>
            <a:r>
              <a:rPr lang="en-US" sz="2400" dirty="0"/>
              <a:t>: Safety glasses, insulated tools and gloves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B0F0"/>
                </a:solidFill>
              </a:rPr>
              <a:t>At TRIUMF</a:t>
            </a:r>
            <a:r>
              <a:rPr lang="en-US" sz="2400" dirty="0"/>
              <a:t>: Arc flash blast gear, arc-rated clothing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At Home</a:t>
            </a:r>
            <a:r>
              <a:rPr lang="en-US" sz="2400" dirty="0"/>
              <a:t>: Insulated tools and gloves, glasses, rubber soled shoes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8F0F6B-2827-A76A-AFD0-EE63F3ABF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6" y="1000074"/>
            <a:ext cx="3059037" cy="2474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C3C5E1-F3C5-812A-002F-85C21D3ED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909" y="3149094"/>
            <a:ext cx="3825110" cy="341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5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7EA90-3FE8-D112-A4BC-93689B236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D3F27-7409-8332-E9E2-A667A1B82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457200"/>
            <a:ext cx="8953827" cy="65032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Hierarchy of Controls</a:t>
            </a:r>
            <a:endParaRPr lang="en-CA" sz="2800" dirty="0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845530-29A0-DF3B-4373-79CAF134F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41" y="1403048"/>
            <a:ext cx="5558672" cy="38462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4B6EA3-F59F-0C97-A8CC-247C899E3986}"/>
              </a:ext>
            </a:extLst>
          </p:cNvPr>
          <p:cNvSpPr txBox="1"/>
          <p:nvPr/>
        </p:nvSpPr>
        <p:spPr>
          <a:xfrm>
            <a:off x="6342743" y="1052286"/>
            <a:ext cx="54815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Key takeaways: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Start by </a:t>
            </a:r>
            <a:r>
              <a:rPr lang="en-US" sz="2400" b="1" dirty="0"/>
              <a:t>eliminating</a:t>
            </a:r>
            <a:r>
              <a:rPr lang="en-US" sz="2400" dirty="0"/>
              <a:t> or </a:t>
            </a:r>
            <a:r>
              <a:rPr lang="en-US" sz="2400" b="1" dirty="0"/>
              <a:t>substituting</a:t>
            </a:r>
            <a:r>
              <a:rPr lang="en-US" sz="2400" dirty="0"/>
              <a:t> hazards before engineering controls, administrative rules, or PPE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If you are only relying on PPE ask what higher level control is missing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Apply safety controls daily at work and home to reduce electrical risks and protect everyone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/>
              <a:t>Have a safety mindset</a:t>
            </a:r>
            <a:r>
              <a:rPr lang="en-US" sz="2400" dirty="0"/>
              <a:t>: Pause and assess hazards before tasks to foster a proactive safety culture beyond simple compliance </a:t>
            </a:r>
          </a:p>
        </p:txBody>
      </p:sp>
    </p:spTree>
    <p:extLst>
      <p:ext uri="{BB962C8B-B14F-4D97-AF65-F5344CB8AC3E}">
        <p14:creationId xmlns:p14="http://schemas.microsoft.com/office/powerpoint/2010/main" val="139472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11_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3.xml><?xml version="1.0" encoding="utf-8"?>
<a:theme xmlns:a="http://schemas.openxmlformats.org/drawingml/2006/main" name="15_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4.xml><?xml version="1.0" encoding="utf-8"?>
<a:theme xmlns:a="http://schemas.openxmlformats.org/drawingml/2006/main" name="6_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</TotalTime>
  <Words>419</Words>
  <Application>Microsoft Office PowerPoint</Application>
  <PresentationFormat>Widescreen</PresentationFormat>
  <Paragraphs>44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Helvetica Neue Light</vt:lpstr>
      <vt:lpstr>HELVETICA NEUE MEDIUM</vt:lpstr>
      <vt:lpstr>Myriad Pro SemiExt</vt:lpstr>
      <vt:lpstr>Wingdings</vt:lpstr>
      <vt:lpstr>Custom Design</vt:lpstr>
      <vt:lpstr>11_Custom Design</vt:lpstr>
      <vt:lpstr>15_Custom Design</vt:lpstr>
      <vt:lpstr>6_Custom Design</vt:lpstr>
      <vt:lpstr>PowerPoint Presentation</vt:lpstr>
      <vt:lpstr>Hierarchy of Controls</vt:lpstr>
      <vt:lpstr>Hierarchy of Controls</vt:lpstr>
      <vt:lpstr>Hierarchy of Controls</vt:lpstr>
      <vt:lpstr>Hierarchy of Controls</vt:lpstr>
      <vt:lpstr>Hierarchy of Controls</vt:lpstr>
      <vt:lpstr>Hierarchy of Controls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Madill</dc:creator>
  <cp:lastModifiedBy>Jordan Rutherford</cp:lastModifiedBy>
  <cp:revision>25</cp:revision>
  <cp:lastPrinted>2026-04-28T21:48:54Z</cp:lastPrinted>
  <dcterms:created xsi:type="dcterms:W3CDTF">1601-01-01T00:00:00Z</dcterms:created>
  <dcterms:modified xsi:type="dcterms:W3CDTF">2026-04-28T22:28:07Z</dcterms:modified>
</cp:coreProperties>
</file>