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9"/>
  </p:notesMasterIdLst>
  <p:handoutMasterIdLst>
    <p:handoutMasterId r:id="rId10"/>
  </p:handoutMasterIdLst>
  <p:sldIdLst>
    <p:sldId id="368" r:id="rId5"/>
    <p:sldId id="12668" r:id="rId6"/>
    <p:sldId id="12669" r:id="rId7"/>
    <p:sldId id="30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DBB32C-B9C0-B5D7-6D56-B522CE207608}" name="Alexander Gottberg" initials="AG" userId="S::gottberg@triumf.ca::78061ade-8422-47e0-b8e9-57f3b70c64a8" providerId="AD"/>
  <p188:author id="{C49DE430-FABD-821C-1084-16146707A1FE}" name="Pauline Dela Zilwa" initials="PZ" userId="S::paulined@triumf.ca::5960fb68-65ba-4d60-bbb3-9bb4a60c809e" providerId="AD"/>
  <p188:author id="{28EE8B4E-B07C-9E8D-002C-171721D5DBCB}" name="Pradeep Nair" initials="PN" userId="S::pknair@triumf.ca::b4706503-8e0f-403d-a7b2-3f06b877895c" providerId="AD"/>
  <p188:author id="{DB415B8B-B1AA-3013-DCD9-5052F657A473}" name="Uttej Reddy" initials="UR" userId="S::ureddy@triumf.ca::c7d11b9e-6705-4160-9435-6a3fa820e064" providerId="AD"/>
  <p188:author id="{C53D1CA2-4F66-3776-46AF-7765CA6F5E8C}" name="Angela Lang" initials="AL" userId="S::angela@triumf.ca::9f4f8100-069f-4192-ba95-967380d987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Gottberg" initials="AG" lastIdx="3" clrIdx="0">
    <p:extLst>
      <p:ext uri="{19B8F6BF-5375-455C-9EA6-DF929625EA0E}">
        <p15:presenceInfo xmlns:p15="http://schemas.microsoft.com/office/powerpoint/2012/main" userId="S::gottberg@triumf.ca::78061ade-8422-47e0-b8e9-57f3b70c64a8" providerId="AD"/>
      </p:ext>
    </p:extLst>
  </p:cmAuthor>
  <p:cmAuthor id="2" name="Oliver Kester" initials="OK" lastIdx="1" clrIdx="1">
    <p:extLst>
      <p:ext uri="{19B8F6BF-5375-455C-9EA6-DF929625EA0E}">
        <p15:presenceInfo xmlns:p15="http://schemas.microsoft.com/office/powerpoint/2012/main" userId="Oliver Kester" providerId="None"/>
      </p:ext>
    </p:extLst>
  </p:cmAuthor>
  <p:cmAuthor id="3" name="Doug Preddy" initials="DP" lastIdx="3" clrIdx="2">
    <p:extLst>
      <p:ext uri="{19B8F6BF-5375-455C-9EA6-DF929625EA0E}">
        <p15:presenceInfo xmlns:p15="http://schemas.microsoft.com/office/powerpoint/2012/main" userId="S::preddy@triumf.ca::a0887e1e-46c8-4616-b3ec-72d2a7b8dda0" providerId="AD"/>
      </p:ext>
    </p:extLst>
  </p:cmAuthor>
  <p:cmAuthor id="4" name="Violeta Toma" initials="VT" lastIdx="1" clrIdx="3">
    <p:extLst>
      <p:ext uri="{19B8F6BF-5375-455C-9EA6-DF929625EA0E}">
        <p15:presenceInfo xmlns:p15="http://schemas.microsoft.com/office/powerpoint/2012/main" userId="S::violeta@triumf.ca::73f24319-561c-4780-bc1d-9658f37f2e7e" providerId="AD"/>
      </p:ext>
    </p:extLst>
  </p:cmAuthor>
  <p:cmAuthor id="5" name="Oliver Kester" initials="OK [2]" lastIdx="1" clrIdx="4">
    <p:extLst>
      <p:ext uri="{19B8F6BF-5375-455C-9EA6-DF929625EA0E}">
        <p15:presenceInfo xmlns:p15="http://schemas.microsoft.com/office/powerpoint/2012/main" userId="S::okester@triumf.ca::b69a5804-67a3-46bb-93da-bc22b030f818" providerId="AD"/>
      </p:ext>
    </p:extLst>
  </p:cmAuthor>
  <p:cmAuthor id="6" name="Unknown User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59"/>
    <a:srgbClr val="FF0000"/>
    <a:srgbClr val="0679C1"/>
    <a:srgbClr val="00A9FF"/>
    <a:srgbClr val="00B0F0"/>
    <a:srgbClr val="009CFF"/>
    <a:srgbClr val="CCECFF"/>
    <a:srgbClr val="E1F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3CC95-87D7-4D2A-8964-CEB3F1E1C1DE}" v="1" dt="2026-04-29T03:08:04.3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user" userId="4077a5b5-cd07-4d14-be58-91bd99cb7106" providerId="ADAL" clId="{A07E4BE8-3BE0-4101-B382-D49253544F81}"/>
    <pc:docChg chg="undo custSel addSld delSld modSld">
      <pc:chgData name="Joe Huser" userId="4077a5b5-cd07-4d14-be58-91bd99cb7106" providerId="ADAL" clId="{A07E4BE8-3BE0-4101-B382-D49253544F81}" dt="2026-04-29T03:08:07.933" v="237" actId="20577"/>
      <pc:docMkLst>
        <pc:docMk/>
      </pc:docMkLst>
      <pc:sldChg chg="del">
        <pc:chgData name="Joe Huser" userId="4077a5b5-cd07-4d14-be58-91bd99cb7106" providerId="ADAL" clId="{A07E4BE8-3BE0-4101-B382-D49253544F81}" dt="2026-04-29T02:16:53.217" v="0" actId="47"/>
        <pc:sldMkLst>
          <pc:docMk/>
          <pc:sldMk cId="324589471" sldId="257"/>
        </pc:sldMkLst>
      </pc:sldChg>
      <pc:sldChg chg="del">
        <pc:chgData name="Joe Huser" userId="4077a5b5-cd07-4d14-be58-91bd99cb7106" providerId="ADAL" clId="{A07E4BE8-3BE0-4101-B382-D49253544F81}" dt="2026-04-29T02:17:00.014" v="3" actId="47"/>
        <pc:sldMkLst>
          <pc:docMk/>
          <pc:sldMk cId="1749973694" sldId="330"/>
        </pc:sldMkLst>
      </pc:sldChg>
      <pc:sldChg chg="modSp mod">
        <pc:chgData name="Joe Huser" userId="4077a5b5-cd07-4d14-be58-91bd99cb7106" providerId="ADAL" clId="{A07E4BE8-3BE0-4101-B382-D49253544F81}" dt="2026-04-29T03:08:07.933" v="237" actId="20577"/>
        <pc:sldMkLst>
          <pc:docMk/>
          <pc:sldMk cId="717080839" sldId="368"/>
        </pc:sldMkLst>
        <pc:spChg chg="mod">
          <ac:chgData name="Joe Huser" userId="4077a5b5-cd07-4d14-be58-91bd99cb7106" providerId="ADAL" clId="{A07E4BE8-3BE0-4101-B382-D49253544F81}" dt="2026-04-29T03:08:07.933" v="237" actId="20577"/>
          <ac:spMkLst>
            <pc:docMk/>
            <pc:sldMk cId="717080839" sldId="368"/>
            <ac:spMk id="2" creationId="{00000000-0000-0000-0000-000000000000}"/>
          </ac:spMkLst>
        </pc:spChg>
      </pc:sldChg>
      <pc:sldChg chg="del">
        <pc:chgData name="Joe Huser" userId="4077a5b5-cd07-4d14-be58-91bd99cb7106" providerId="ADAL" clId="{A07E4BE8-3BE0-4101-B382-D49253544F81}" dt="2026-04-29T02:16:55.936" v="1" actId="47"/>
        <pc:sldMkLst>
          <pc:docMk/>
          <pc:sldMk cId="463459906" sldId="369"/>
        </pc:sldMkLst>
      </pc:sldChg>
      <pc:sldChg chg="del">
        <pc:chgData name="Joe Huser" userId="4077a5b5-cd07-4d14-be58-91bd99cb7106" providerId="ADAL" clId="{A07E4BE8-3BE0-4101-B382-D49253544F81}" dt="2026-04-29T02:16:57.981" v="2" actId="47"/>
        <pc:sldMkLst>
          <pc:docMk/>
          <pc:sldMk cId="605525271" sldId="384"/>
        </pc:sldMkLst>
      </pc:sldChg>
      <pc:sldChg chg="del">
        <pc:chgData name="Joe Huser" userId="4077a5b5-cd07-4d14-be58-91bd99cb7106" providerId="ADAL" clId="{A07E4BE8-3BE0-4101-B382-D49253544F81}" dt="2026-04-29T02:41:12.760" v="173" actId="47"/>
        <pc:sldMkLst>
          <pc:docMk/>
          <pc:sldMk cId="809357158" sldId="2203"/>
        </pc:sldMkLst>
      </pc:sldChg>
      <pc:sldChg chg="del">
        <pc:chgData name="Joe Huser" userId="4077a5b5-cd07-4d14-be58-91bd99cb7106" providerId="ADAL" clId="{A07E4BE8-3BE0-4101-B382-D49253544F81}" dt="2026-04-29T02:17:06.511" v="5" actId="47"/>
        <pc:sldMkLst>
          <pc:docMk/>
          <pc:sldMk cId="1785439171" sldId="5500"/>
        </pc:sldMkLst>
      </pc:sldChg>
      <pc:sldChg chg="del">
        <pc:chgData name="Joe Huser" userId="4077a5b5-cd07-4d14-be58-91bd99cb7106" providerId="ADAL" clId="{A07E4BE8-3BE0-4101-B382-D49253544F81}" dt="2026-04-29T02:41:04.396" v="168" actId="47"/>
        <pc:sldMkLst>
          <pc:docMk/>
          <pc:sldMk cId="2719381066" sldId="5501"/>
        </pc:sldMkLst>
      </pc:sldChg>
      <pc:sldChg chg="del">
        <pc:chgData name="Joe Huser" userId="4077a5b5-cd07-4d14-be58-91bd99cb7106" providerId="ADAL" clId="{A07E4BE8-3BE0-4101-B382-D49253544F81}" dt="2026-04-29T02:41:03.015" v="167" actId="47"/>
        <pc:sldMkLst>
          <pc:docMk/>
          <pc:sldMk cId="660508853" sldId="10199"/>
        </pc:sldMkLst>
      </pc:sldChg>
      <pc:sldChg chg="del">
        <pc:chgData name="Joe Huser" userId="4077a5b5-cd07-4d14-be58-91bd99cb7106" providerId="ADAL" clId="{A07E4BE8-3BE0-4101-B382-D49253544F81}" dt="2026-04-29T02:17:03.231" v="4" actId="47"/>
        <pc:sldMkLst>
          <pc:docMk/>
          <pc:sldMk cId="4056724609" sldId="10214"/>
        </pc:sldMkLst>
      </pc:sldChg>
      <pc:sldChg chg="del">
        <pc:chgData name="Joe Huser" userId="4077a5b5-cd07-4d14-be58-91bd99cb7106" providerId="ADAL" clId="{A07E4BE8-3BE0-4101-B382-D49253544F81}" dt="2026-04-29T02:17:09.259" v="8" actId="47"/>
        <pc:sldMkLst>
          <pc:docMk/>
          <pc:sldMk cId="464244951" sldId="10215"/>
        </pc:sldMkLst>
      </pc:sldChg>
      <pc:sldChg chg="del">
        <pc:chgData name="Joe Huser" userId="4077a5b5-cd07-4d14-be58-91bd99cb7106" providerId="ADAL" clId="{A07E4BE8-3BE0-4101-B382-D49253544F81}" dt="2026-04-29T02:17:15.542" v="15" actId="47"/>
        <pc:sldMkLst>
          <pc:docMk/>
          <pc:sldMk cId="808676170" sldId="10216"/>
        </pc:sldMkLst>
      </pc:sldChg>
      <pc:sldChg chg="del">
        <pc:chgData name="Joe Huser" userId="4077a5b5-cd07-4d14-be58-91bd99cb7106" providerId="ADAL" clId="{A07E4BE8-3BE0-4101-B382-D49253544F81}" dt="2026-04-29T02:17:18.104" v="17" actId="47"/>
        <pc:sldMkLst>
          <pc:docMk/>
          <pc:sldMk cId="1177837144" sldId="10217"/>
        </pc:sldMkLst>
      </pc:sldChg>
      <pc:sldChg chg="del">
        <pc:chgData name="Joe Huser" userId="4077a5b5-cd07-4d14-be58-91bd99cb7106" providerId="ADAL" clId="{A07E4BE8-3BE0-4101-B382-D49253544F81}" dt="2026-04-29T02:18:06.787" v="27" actId="47"/>
        <pc:sldMkLst>
          <pc:docMk/>
          <pc:sldMk cId="882705615" sldId="10218"/>
        </pc:sldMkLst>
      </pc:sldChg>
      <pc:sldChg chg="del">
        <pc:chgData name="Joe Huser" userId="4077a5b5-cd07-4d14-be58-91bd99cb7106" providerId="ADAL" clId="{A07E4BE8-3BE0-4101-B382-D49253544F81}" dt="2026-04-29T02:41:10.961" v="172" actId="47"/>
        <pc:sldMkLst>
          <pc:docMk/>
          <pc:sldMk cId="914004404" sldId="10219"/>
        </pc:sldMkLst>
      </pc:sldChg>
      <pc:sldChg chg="del">
        <pc:chgData name="Joe Huser" userId="4077a5b5-cd07-4d14-be58-91bd99cb7106" providerId="ADAL" clId="{A07E4BE8-3BE0-4101-B382-D49253544F81}" dt="2026-04-29T02:41:09.362" v="171" actId="47"/>
        <pc:sldMkLst>
          <pc:docMk/>
          <pc:sldMk cId="4247267321" sldId="10220"/>
        </pc:sldMkLst>
      </pc:sldChg>
      <pc:sldChg chg="del">
        <pc:chgData name="Joe Huser" userId="4077a5b5-cd07-4d14-be58-91bd99cb7106" providerId="ADAL" clId="{A07E4BE8-3BE0-4101-B382-D49253544F81}" dt="2026-04-29T02:17:10.085" v="9" actId="47"/>
        <pc:sldMkLst>
          <pc:docMk/>
          <pc:sldMk cId="2132242406" sldId="10221"/>
        </pc:sldMkLst>
      </pc:sldChg>
      <pc:sldChg chg="del">
        <pc:chgData name="Joe Huser" userId="4077a5b5-cd07-4d14-be58-91bd99cb7106" providerId="ADAL" clId="{A07E4BE8-3BE0-4101-B382-D49253544F81}" dt="2026-04-29T02:17:10.896" v="10" actId="47"/>
        <pc:sldMkLst>
          <pc:docMk/>
          <pc:sldMk cId="2313919630" sldId="10222"/>
        </pc:sldMkLst>
      </pc:sldChg>
      <pc:sldChg chg="del">
        <pc:chgData name="Joe Huser" userId="4077a5b5-cd07-4d14-be58-91bd99cb7106" providerId="ADAL" clId="{A07E4BE8-3BE0-4101-B382-D49253544F81}" dt="2026-04-29T02:17:12.323" v="12" actId="47"/>
        <pc:sldMkLst>
          <pc:docMk/>
          <pc:sldMk cId="3412125662" sldId="10223"/>
        </pc:sldMkLst>
      </pc:sldChg>
      <pc:sldChg chg="del">
        <pc:chgData name="Joe Huser" userId="4077a5b5-cd07-4d14-be58-91bd99cb7106" providerId="ADAL" clId="{A07E4BE8-3BE0-4101-B382-D49253544F81}" dt="2026-04-29T02:17:07.646" v="6" actId="47"/>
        <pc:sldMkLst>
          <pc:docMk/>
          <pc:sldMk cId="1005558729" sldId="10224"/>
        </pc:sldMkLst>
      </pc:sldChg>
      <pc:sldChg chg="del">
        <pc:chgData name="Joe Huser" userId="4077a5b5-cd07-4d14-be58-91bd99cb7106" providerId="ADAL" clId="{A07E4BE8-3BE0-4101-B382-D49253544F81}" dt="2026-04-29T02:17:11.519" v="11" actId="47"/>
        <pc:sldMkLst>
          <pc:docMk/>
          <pc:sldMk cId="1347197162" sldId="10225"/>
        </pc:sldMkLst>
      </pc:sldChg>
      <pc:sldChg chg="del">
        <pc:chgData name="Joe Huser" userId="4077a5b5-cd07-4d14-be58-91bd99cb7106" providerId="ADAL" clId="{A07E4BE8-3BE0-4101-B382-D49253544F81}" dt="2026-04-29T02:17:08.568" v="7" actId="47"/>
        <pc:sldMkLst>
          <pc:docMk/>
          <pc:sldMk cId="58538241" sldId="10226"/>
        </pc:sldMkLst>
      </pc:sldChg>
      <pc:sldChg chg="del">
        <pc:chgData name="Joe Huser" userId="4077a5b5-cd07-4d14-be58-91bd99cb7106" providerId="ADAL" clId="{A07E4BE8-3BE0-4101-B382-D49253544F81}" dt="2026-04-29T02:18:07.486" v="28" actId="47"/>
        <pc:sldMkLst>
          <pc:docMk/>
          <pc:sldMk cId="2641866772" sldId="12654"/>
        </pc:sldMkLst>
      </pc:sldChg>
      <pc:sldChg chg="del">
        <pc:chgData name="Joe Huser" userId="4077a5b5-cd07-4d14-be58-91bd99cb7106" providerId="ADAL" clId="{A07E4BE8-3BE0-4101-B382-D49253544F81}" dt="2026-04-29T02:17:16.692" v="16" actId="47"/>
        <pc:sldMkLst>
          <pc:docMk/>
          <pc:sldMk cId="4114020248" sldId="12655"/>
        </pc:sldMkLst>
      </pc:sldChg>
      <pc:sldChg chg="del">
        <pc:chgData name="Joe Huser" userId="4077a5b5-cd07-4d14-be58-91bd99cb7106" providerId="ADAL" clId="{A07E4BE8-3BE0-4101-B382-D49253544F81}" dt="2026-04-29T02:17:13.009" v="13" actId="47"/>
        <pc:sldMkLst>
          <pc:docMk/>
          <pc:sldMk cId="1313879357" sldId="12656"/>
        </pc:sldMkLst>
      </pc:sldChg>
      <pc:sldChg chg="del">
        <pc:chgData name="Joe Huser" userId="4077a5b5-cd07-4d14-be58-91bd99cb7106" providerId="ADAL" clId="{A07E4BE8-3BE0-4101-B382-D49253544F81}" dt="2026-04-29T02:17:14.508" v="14" actId="47"/>
        <pc:sldMkLst>
          <pc:docMk/>
          <pc:sldMk cId="3793899289" sldId="12657"/>
        </pc:sldMkLst>
      </pc:sldChg>
      <pc:sldChg chg="del">
        <pc:chgData name="Joe Huser" userId="4077a5b5-cd07-4d14-be58-91bd99cb7106" providerId="ADAL" clId="{A07E4BE8-3BE0-4101-B382-D49253544F81}" dt="2026-04-29T02:41:06.982" v="170" actId="47"/>
        <pc:sldMkLst>
          <pc:docMk/>
          <pc:sldMk cId="2777213522" sldId="12658"/>
        </pc:sldMkLst>
      </pc:sldChg>
      <pc:sldChg chg="del">
        <pc:chgData name="Joe Huser" userId="4077a5b5-cd07-4d14-be58-91bd99cb7106" providerId="ADAL" clId="{A07E4BE8-3BE0-4101-B382-D49253544F81}" dt="2026-04-29T02:41:05.527" v="169" actId="47"/>
        <pc:sldMkLst>
          <pc:docMk/>
          <pc:sldMk cId="114716128" sldId="12659"/>
        </pc:sldMkLst>
      </pc:sldChg>
      <pc:sldChg chg="del">
        <pc:chgData name="Joe Huser" userId="4077a5b5-cd07-4d14-be58-91bd99cb7106" providerId="ADAL" clId="{A07E4BE8-3BE0-4101-B382-D49253544F81}" dt="2026-04-29T02:17:19.227" v="18" actId="47"/>
        <pc:sldMkLst>
          <pc:docMk/>
          <pc:sldMk cId="3843349548" sldId="12660"/>
        </pc:sldMkLst>
      </pc:sldChg>
      <pc:sldChg chg="del">
        <pc:chgData name="Joe Huser" userId="4077a5b5-cd07-4d14-be58-91bd99cb7106" providerId="ADAL" clId="{A07E4BE8-3BE0-4101-B382-D49253544F81}" dt="2026-04-29T02:17:22.072" v="19" actId="47"/>
        <pc:sldMkLst>
          <pc:docMk/>
          <pc:sldMk cId="2954804587" sldId="12661"/>
        </pc:sldMkLst>
      </pc:sldChg>
      <pc:sldChg chg="del">
        <pc:chgData name="Joe Huser" userId="4077a5b5-cd07-4d14-be58-91bd99cb7106" providerId="ADAL" clId="{A07E4BE8-3BE0-4101-B382-D49253544F81}" dt="2026-04-29T02:17:44.827" v="20" actId="47"/>
        <pc:sldMkLst>
          <pc:docMk/>
          <pc:sldMk cId="3250165560" sldId="12662"/>
        </pc:sldMkLst>
      </pc:sldChg>
      <pc:sldChg chg="del">
        <pc:chgData name="Joe Huser" userId="4077a5b5-cd07-4d14-be58-91bd99cb7106" providerId="ADAL" clId="{A07E4BE8-3BE0-4101-B382-D49253544F81}" dt="2026-04-29T02:18:02.946" v="23" actId="47"/>
        <pc:sldMkLst>
          <pc:docMk/>
          <pc:sldMk cId="3638205538" sldId="12663"/>
        </pc:sldMkLst>
      </pc:sldChg>
      <pc:sldChg chg="modSp del mod">
        <pc:chgData name="Joe Huser" userId="4077a5b5-cd07-4d14-be58-91bd99cb7106" providerId="ADAL" clId="{A07E4BE8-3BE0-4101-B382-D49253544F81}" dt="2026-04-29T02:18:01.333" v="22" actId="47"/>
        <pc:sldMkLst>
          <pc:docMk/>
          <pc:sldMk cId="306544328" sldId="12664"/>
        </pc:sldMkLst>
        <pc:spChg chg="mod">
          <ac:chgData name="Joe Huser" userId="4077a5b5-cd07-4d14-be58-91bd99cb7106" providerId="ADAL" clId="{A07E4BE8-3BE0-4101-B382-D49253544F81}" dt="2026-04-29T02:17:59.352" v="21" actId="6549"/>
          <ac:spMkLst>
            <pc:docMk/>
            <pc:sldMk cId="306544328" sldId="12664"/>
            <ac:spMk id="7" creationId="{BEC1DFC4-06A2-E5BC-6216-98F6F932A8DD}"/>
          </ac:spMkLst>
        </pc:spChg>
      </pc:sldChg>
      <pc:sldChg chg="del">
        <pc:chgData name="Joe Huser" userId="4077a5b5-cd07-4d14-be58-91bd99cb7106" providerId="ADAL" clId="{A07E4BE8-3BE0-4101-B382-D49253544F81}" dt="2026-04-29T02:18:04.498" v="24" actId="47"/>
        <pc:sldMkLst>
          <pc:docMk/>
          <pc:sldMk cId="2213080277" sldId="12665"/>
        </pc:sldMkLst>
      </pc:sldChg>
      <pc:sldChg chg="del">
        <pc:chgData name="Joe Huser" userId="4077a5b5-cd07-4d14-be58-91bd99cb7106" providerId="ADAL" clId="{A07E4BE8-3BE0-4101-B382-D49253544F81}" dt="2026-04-29T02:18:05.184" v="25" actId="47"/>
        <pc:sldMkLst>
          <pc:docMk/>
          <pc:sldMk cId="4162357623" sldId="12666"/>
        </pc:sldMkLst>
      </pc:sldChg>
      <pc:sldChg chg="del">
        <pc:chgData name="Joe Huser" userId="4077a5b5-cd07-4d14-be58-91bd99cb7106" providerId="ADAL" clId="{A07E4BE8-3BE0-4101-B382-D49253544F81}" dt="2026-04-29T02:18:05.948" v="26" actId="47"/>
        <pc:sldMkLst>
          <pc:docMk/>
          <pc:sldMk cId="2008058525" sldId="12667"/>
        </pc:sldMkLst>
      </pc:sldChg>
      <pc:sldChg chg="addSp delSp modSp mod">
        <pc:chgData name="Joe Huser" userId="4077a5b5-cd07-4d14-be58-91bd99cb7106" providerId="ADAL" clId="{A07E4BE8-3BE0-4101-B382-D49253544F81}" dt="2026-04-29T03:07:03.810" v="232" actId="1076"/>
        <pc:sldMkLst>
          <pc:docMk/>
          <pc:sldMk cId="1983956099" sldId="12668"/>
        </pc:sldMkLst>
        <pc:spChg chg="mod">
          <ac:chgData name="Joe Huser" userId="4077a5b5-cd07-4d14-be58-91bd99cb7106" providerId="ADAL" clId="{A07E4BE8-3BE0-4101-B382-D49253544F81}" dt="2026-04-29T02:40:34.905" v="164" actId="255"/>
          <ac:spMkLst>
            <pc:docMk/>
            <pc:sldMk cId="1983956099" sldId="12668"/>
            <ac:spMk id="2" creationId="{5E818FDD-C9AF-43BC-2911-0AE773BD02DB}"/>
          </ac:spMkLst>
        </pc:spChg>
        <pc:spChg chg="del">
          <ac:chgData name="Joe Huser" userId="4077a5b5-cd07-4d14-be58-91bd99cb7106" providerId="ADAL" clId="{A07E4BE8-3BE0-4101-B382-D49253544F81}" dt="2026-04-29T02:18:30.530" v="31" actId="21"/>
          <ac:spMkLst>
            <pc:docMk/>
            <pc:sldMk cId="1983956099" sldId="12668"/>
            <ac:spMk id="3" creationId="{A20D1CC7-55E5-020C-5BA3-18AB17D763B9}"/>
          </ac:spMkLst>
        </pc:spChg>
        <pc:picChg chg="add mod modCrop">
          <ac:chgData name="Joe Huser" userId="4077a5b5-cd07-4d14-be58-91bd99cb7106" providerId="ADAL" clId="{A07E4BE8-3BE0-4101-B382-D49253544F81}" dt="2026-04-29T03:07:03.810" v="232" actId="1076"/>
          <ac:picMkLst>
            <pc:docMk/>
            <pc:sldMk cId="1983956099" sldId="12668"/>
            <ac:picMk id="5" creationId="{410AA9E2-A91F-7B01-D355-98E7BFF6CEDF}"/>
          </ac:picMkLst>
        </pc:picChg>
      </pc:sldChg>
      <pc:sldChg chg="del">
        <pc:chgData name="Joe Huser" userId="4077a5b5-cd07-4d14-be58-91bd99cb7106" providerId="ADAL" clId="{A07E4BE8-3BE0-4101-B382-D49253544F81}" dt="2026-04-29T02:18:08.236" v="29" actId="47"/>
        <pc:sldMkLst>
          <pc:docMk/>
          <pc:sldMk cId="7146032" sldId="12669"/>
        </pc:sldMkLst>
      </pc:sldChg>
      <pc:sldChg chg="addSp delSp modSp add mod">
        <pc:chgData name="Joe Huser" userId="4077a5b5-cd07-4d14-be58-91bd99cb7106" providerId="ADAL" clId="{A07E4BE8-3BE0-4101-B382-D49253544F81}" dt="2026-04-29T03:07:29.159" v="234" actId="14100"/>
        <pc:sldMkLst>
          <pc:docMk/>
          <pc:sldMk cId="2414130632" sldId="12669"/>
        </pc:sldMkLst>
        <pc:spChg chg="mod">
          <ac:chgData name="Joe Huser" userId="4077a5b5-cd07-4d14-be58-91bd99cb7106" providerId="ADAL" clId="{A07E4BE8-3BE0-4101-B382-D49253544F81}" dt="2026-04-29T03:07:29.159" v="234" actId="14100"/>
          <ac:spMkLst>
            <pc:docMk/>
            <pc:sldMk cId="2414130632" sldId="12669"/>
            <ac:spMk id="2" creationId="{DC3C3F97-FA1F-F8A7-1053-9D3CA52333FA}"/>
          </ac:spMkLst>
        </pc:spChg>
        <pc:picChg chg="add mod modCrop">
          <ac:chgData name="Joe Huser" userId="4077a5b5-cd07-4d14-be58-91bd99cb7106" providerId="ADAL" clId="{A07E4BE8-3BE0-4101-B382-D49253544F81}" dt="2026-04-29T03:07:18.526" v="233" actId="14100"/>
          <ac:picMkLst>
            <pc:docMk/>
            <pc:sldMk cId="2414130632" sldId="12669"/>
            <ac:picMk id="4" creationId="{4F6ED4CC-19BD-42A1-DE06-A0755C29EF81}"/>
          </ac:picMkLst>
        </pc:picChg>
        <pc:picChg chg="del">
          <ac:chgData name="Joe Huser" userId="4077a5b5-cd07-4d14-be58-91bd99cb7106" providerId="ADAL" clId="{A07E4BE8-3BE0-4101-B382-D49253544F81}" dt="2026-04-29T02:41:22.263" v="175" actId="478"/>
          <ac:picMkLst>
            <pc:docMk/>
            <pc:sldMk cId="2414130632" sldId="12669"/>
            <ac:picMk id="5" creationId="{AF78FD6D-69A7-EECE-2682-10E35002D9EF}"/>
          </ac:picMkLst>
        </pc:picChg>
      </pc:sldChg>
      <pc:sldChg chg="del">
        <pc:chgData name="Joe Huser" userId="4077a5b5-cd07-4d14-be58-91bd99cb7106" providerId="ADAL" clId="{A07E4BE8-3BE0-4101-B382-D49253544F81}" dt="2026-04-29T02:18:08.951" v="30" actId="47"/>
        <pc:sldMkLst>
          <pc:docMk/>
          <pc:sldMk cId="3892014358" sldId="12670"/>
        </pc:sldMkLst>
      </pc:sldChg>
      <pc:sldChg chg="del">
        <pc:chgData name="Joe Huser" userId="4077a5b5-cd07-4d14-be58-91bd99cb7106" providerId="ADAL" clId="{A07E4BE8-3BE0-4101-B382-D49253544F81}" dt="2026-04-29T02:41:01.106" v="166" actId="47"/>
        <pc:sldMkLst>
          <pc:docMk/>
          <pc:sldMk cId="4268681858" sldId="12671"/>
        </pc:sldMkLst>
      </pc:sldChg>
      <pc:sldMasterChg chg="delSldLayout">
        <pc:chgData name="Joe Huser" userId="4077a5b5-cd07-4d14-be58-91bd99cb7106" providerId="ADAL" clId="{A07E4BE8-3BE0-4101-B382-D49253544F81}" dt="2026-04-29T02:16:53.217" v="0" actId="47"/>
        <pc:sldMasterMkLst>
          <pc:docMk/>
          <pc:sldMasterMk cId="1304102315" sldId="2147483766"/>
        </pc:sldMasterMkLst>
        <pc:sldLayoutChg chg="del">
          <pc:chgData name="Joe Huser" userId="4077a5b5-cd07-4d14-be58-91bd99cb7106" providerId="ADAL" clId="{A07E4BE8-3BE0-4101-B382-D49253544F81}" dt="2026-04-29T02:16:53.217" v="0" actId="47"/>
          <pc:sldLayoutMkLst>
            <pc:docMk/>
            <pc:sldMasterMk cId="1304102315" sldId="2147483766"/>
            <pc:sldLayoutMk cId="3142756519" sldId="214748568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5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9630E-27E1-27B6-620E-CFFFF90C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76F15-D99B-F2CB-EB71-9FC901603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90970-2A7D-C303-6917-7534A50C0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40A43-E18D-CCB5-CCFE-3DDCAA07F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9C226-DF42-4000-5C89-0908D141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DD681-73C7-5F70-1183-F1C60824D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6BC186-3981-394E-6874-D91385BD9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93338-7524-7AFE-846C-B969AB70F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8.jpe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1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76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766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3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9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32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70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36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54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92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319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542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774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14122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5498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0301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27772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70318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5928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44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68299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1615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73672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33562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71795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14044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82997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06875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95449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8148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1065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80526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88632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74645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4123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323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28947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2610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16094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3128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3090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AC-I IH cavity">
    <p:bg>
      <p:bgPr>
        <a:blipFill dpi="0" rotWithShape="1">
          <a:blip r:embed="rId2">
            <a:lum/>
          </a:blip>
          <a:srcRect/>
          <a:stretch>
            <a:fillRect l="52000" t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580413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B1B79-5956-4E84-9500-79CB1C04F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D317A-B160-905E-7E70-A96427A785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52ADE8-CDB2-306E-50D3-7BC1E284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871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17044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67763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83648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11601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94807" y="698270"/>
            <a:ext cx="9258993" cy="6761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377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94807" y="698270"/>
            <a:ext cx="9258993" cy="6761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553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51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655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EB2376-19BE-EB82-3FE3-C326CE362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471" y="53448"/>
            <a:ext cx="10721635" cy="6516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78FC03-1EA3-82EC-8AA4-EA77639FA8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471" y="979689"/>
            <a:ext cx="10721635" cy="49779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B2368A0F-41DB-CEC8-2004-9FAD9F856F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246812"/>
            <a:ext cx="1638301" cy="611188"/>
            <a:chOff x="2899741" y="3408765"/>
            <a:chExt cx="3401670" cy="1421594"/>
          </a:xfrm>
        </p:grpSpPr>
        <p:pic>
          <p:nvPicPr>
            <p:cNvPr id="3" name="Picture 14">
              <a:extLst>
                <a:ext uri="{FF2B5EF4-FFF2-40B4-BE49-F238E27FC236}">
                  <a16:creationId xmlns:a16="http://schemas.microsoft.com/office/drawing/2014/main" id="{6957A70E-77D9-E2DD-7B07-A45C8E8E1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741" y="3408765"/>
              <a:ext cx="3401670" cy="142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Bildergebnis für canadian flag">
              <a:extLst>
                <a:ext uri="{FF2B5EF4-FFF2-40B4-BE49-F238E27FC236}">
                  <a16:creationId xmlns:a16="http://schemas.microsoft.com/office/drawing/2014/main" id="{7CE72F06-5026-B768-86D8-434EE7E18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31" t="7127" r="28419" b="22800"/>
            <a:stretch>
              <a:fillRect/>
            </a:stretch>
          </p:blipFill>
          <p:spPr bwMode="auto">
            <a:xfrm rot="-1904151">
              <a:off x="2926840" y="3435876"/>
              <a:ext cx="622100" cy="51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F694B0-445D-443A-361B-01730FB8C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417" y="4302845"/>
              <a:ext cx="486874" cy="48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1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2" name="Picture 1" descr="A high angle view of a factory&#10;&#10;Description automatically generated">
            <a:extLst>
              <a:ext uri="{FF2B5EF4-FFF2-40B4-BE49-F238E27FC236}">
                <a16:creationId xmlns:a16="http://schemas.microsoft.com/office/drawing/2014/main" id="{C3B7DD6D-4BF9-784A-0FE3-7A6457171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8" r="15537"/>
          <a:stretch/>
        </p:blipFill>
        <p:spPr>
          <a:xfrm>
            <a:off x="4949687" y="0"/>
            <a:ext cx="6605086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44B2A7-D75E-9CCE-1F2F-E4A8E9D5B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2BC4B5-4CDF-1A11-3207-DECBFE9B9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182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2AE6C-5A63-EB37-FDA8-5DF7CEF39A4A}"/>
              </a:ext>
            </a:extLst>
          </p:cNvPr>
          <p:cNvSpPr/>
          <p:nvPr userDrawn="1"/>
        </p:nvSpPr>
        <p:spPr>
          <a:xfrm>
            <a:off x="2835" y="-3"/>
            <a:ext cx="8577604" cy="6858003"/>
          </a:xfrm>
          <a:prstGeom prst="rect">
            <a:avLst/>
          </a:prstGeom>
          <a:solidFill>
            <a:srgbClr val="232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Presenter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3" y="296863"/>
            <a:ext cx="7623483" cy="5579301"/>
          </a:xfr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F92AAC08-6B32-BAB1-E4CB-628EAF0F63FE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371475" y="2726564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credit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C78D-9822-75A4-8346-CF46F6BC085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67775" y="2277030"/>
            <a:ext cx="2341563" cy="3599134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EA0038-5FF6-9CF9-21CD-569FF752A9D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878801" y="904623"/>
            <a:ext cx="2319512" cy="108952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48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orient="horz" pos="14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in a factory&#10;&#10;AI-generated content may be incorrect.">
            <a:extLst>
              <a:ext uri="{FF2B5EF4-FFF2-40B4-BE49-F238E27FC236}">
                <a16:creationId xmlns:a16="http://schemas.microsoft.com/office/drawing/2014/main" id="{9FDAA982-0B6D-5658-75B9-5652C6B0C0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5462" y="0"/>
            <a:ext cx="5537644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2B2EDE-AB98-6724-B004-6EC8CC3D89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0596" y="0"/>
            <a:ext cx="9521404" cy="68579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865462" cy="6858001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2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4680092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2" y="4114800"/>
            <a:ext cx="4681259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0A95536F-7E5A-9E87-16A1-067F1F0A60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246812"/>
            <a:ext cx="1638301" cy="611188"/>
            <a:chOff x="2899741" y="3408765"/>
            <a:chExt cx="3401670" cy="1421594"/>
          </a:xfrm>
        </p:grpSpPr>
        <p:pic>
          <p:nvPicPr>
            <p:cNvPr id="5" name="Picture 14">
              <a:extLst>
                <a:ext uri="{FF2B5EF4-FFF2-40B4-BE49-F238E27FC236}">
                  <a16:creationId xmlns:a16="http://schemas.microsoft.com/office/drawing/2014/main" id="{64DDE6F2-B087-ED8F-710E-4F69BF371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741" y="3408765"/>
              <a:ext cx="3401670" cy="142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Bildergebnis für canadian flag">
              <a:extLst>
                <a:ext uri="{FF2B5EF4-FFF2-40B4-BE49-F238E27FC236}">
                  <a16:creationId xmlns:a16="http://schemas.microsoft.com/office/drawing/2014/main" id="{A7E4CA03-246C-19C6-E3C8-B3A63BCBF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31" t="7127" r="28419" b="22800"/>
            <a:stretch>
              <a:fillRect/>
            </a:stretch>
          </p:blipFill>
          <p:spPr bwMode="auto">
            <a:xfrm rot="-1904151">
              <a:off x="2926840" y="3435876"/>
              <a:ext cx="622100" cy="51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E0C597-8116-1AE2-785D-97834EDCD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417" y="4302845"/>
              <a:ext cx="486874" cy="48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0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87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3676" r:id="rId2"/>
    <p:sldLayoutId id="2147485653" r:id="rId3"/>
    <p:sldLayoutId id="2147483678" r:id="rId4"/>
    <p:sldLayoutId id="2147485623" r:id="rId5"/>
    <p:sldLayoutId id="2147485622" r:id="rId6"/>
    <p:sldLayoutId id="2147485672" r:id="rId7"/>
    <p:sldLayoutId id="2147485681" r:id="rId8"/>
    <p:sldLayoutId id="2147483679" r:id="rId9"/>
    <p:sldLayoutId id="2147483680" r:id="rId10"/>
    <p:sldLayoutId id="2147485671" r:id="rId11"/>
    <p:sldLayoutId id="2147483770" r:id="rId12"/>
    <p:sldLayoutId id="2147483784" r:id="rId13"/>
    <p:sldLayoutId id="2147483683" r:id="rId14"/>
    <p:sldLayoutId id="2147485625" r:id="rId15"/>
    <p:sldLayoutId id="2147485626" r:id="rId16"/>
    <p:sldLayoutId id="2147483777" r:id="rId17"/>
    <p:sldLayoutId id="2147485643" r:id="rId18"/>
    <p:sldLayoutId id="2147483688" r:id="rId19"/>
    <p:sldLayoutId id="2147485624" r:id="rId20"/>
    <p:sldLayoutId id="2147483690" r:id="rId21"/>
    <p:sldLayoutId id="2147483691" r:id="rId22"/>
    <p:sldLayoutId id="2147485628" r:id="rId23"/>
    <p:sldLayoutId id="2147485637" r:id="rId24"/>
    <p:sldLayoutId id="2147485641" r:id="rId25"/>
    <p:sldLayoutId id="2147483697" r:id="rId26"/>
    <p:sldLayoutId id="2147485638" r:id="rId27"/>
    <p:sldLayoutId id="2147485639" r:id="rId28"/>
    <p:sldLayoutId id="2147485640" r:id="rId29"/>
    <p:sldLayoutId id="2147485635" r:id="rId30"/>
    <p:sldLayoutId id="2147485634" r:id="rId31"/>
    <p:sldLayoutId id="2147483708" r:id="rId32"/>
    <p:sldLayoutId id="2147485630" r:id="rId33"/>
    <p:sldLayoutId id="2147485631" r:id="rId34"/>
    <p:sldLayoutId id="2147485633" r:id="rId35"/>
    <p:sldLayoutId id="2147483713" r:id="rId36"/>
    <p:sldLayoutId id="2147485636" r:id="rId37"/>
    <p:sldLayoutId id="2147483715" r:id="rId38"/>
    <p:sldLayoutId id="2147483717" r:id="rId39"/>
    <p:sldLayoutId id="2147485645" r:id="rId40"/>
    <p:sldLayoutId id="2147483719" r:id="rId41"/>
    <p:sldLayoutId id="2147485644" r:id="rId42"/>
    <p:sldLayoutId id="2147485646" r:id="rId43"/>
    <p:sldLayoutId id="2147485648" r:id="rId44"/>
    <p:sldLayoutId id="2147485649" r:id="rId45"/>
    <p:sldLayoutId id="2147483724" r:id="rId46"/>
    <p:sldLayoutId id="2147485499" r:id="rId47"/>
    <p:sldLayoutId id="2147485500" r:id="rId48"/>
    <p:sldLayoutId id="2147485503" r:id="rId49"/>
    <p:sldLayoutId id="2147485504" r:id="rId50"/>
    <p:sldLayoutId id="2147485505" r:id="rId51"/>
    <p:sldLayoutId id="2147485506" r:id="rId52"/>
    <p:sldLayoutId id="2147485507" r:id="rId53"/>
    <p:sldLayoutId id="2147483824" r:id="rId54"/>
    <p:sldLayoutId id="2147485478" r:id="rId55"/>
    <p:sldLayoutId id="2147485670" r:id="rId56"/>
    <p:sldLayoutId id="2147485675" r:id="rId57"/>
    <p:sldLayoutId id="2147485679" r:id="rId58"/>
    <p:sldLayoutId id="2147485683" r:id="rId59"/>
    <p:sldLayoutId id="2147485684" r:id="rId6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881821" cy="2082023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Day of Mourning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sz="4000" b="1" dirty="0">
                <a:solidFill>
                  <a:srgbClr val="00B0F0"/>
                </a:solidFill>
                <a:latin typeface="Arial"/>
                <a:cs typeface="Arial"/>
              </a:rPr>
              <a:t>Life Sciences Division Hazards</a:t>
            </a:r>
            <a:br>
              <a:rPr lang="en-US" sz="4000" b="1" dirty="0">
                <a:solidFill>
                  <a:srgbClr val="00B0F0"/>
                </a:solidFill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sz="4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0" rIns="91440" bIns="45720" anchor="b">
            <a:normAutofit/>
          </a:bodyPr>
          <a:lstStyle/>
          <a:p>
            <a:r>
              <a:rPr lang="en-US" sz="2000" dirty="0"/>
              <a:t>April 29, 2026</a:t>
            </a:r>
          </a:p>
        </p:txBody>
      </p:sp>
    </p:spTree>
    <p:extLst>
      <p:ext uri="{BB962C8B-B14F-4D97-AF65-F5344CB8AC3E}">
        <p14:creationId xmlns:p14="http://schemas.microsoft.com/office/powerpoint/2010/main" val="71708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D6448-3251-48C4-BA39-70FEDD2D7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8FDD-C9AF-43BC-2911-0AE773BD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85" y="193999"/>
            <a:ext cx="12055116" cy="609516"/>
          </a:xfrm>
        </p:spPr>
        <p:txBody>
          <a:bodyPr lIns="91440" tIns="45720" rIns="91440" bIns="45720" anchor="t"/>
          <a:lstStyle/>
          <a:p>
            <a:pPr algn="ctr"/>
            <a:r>
              <a:rPr lang="en-US" b="1" dirty="0">
                <a:ea typeface="+mn-lt"/>
                <a:cs typeface="+mn-lt"/>
              </a:rPr>
              <a:t>Life Sciences Division Facilities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9CEC5-CB17-B9AF-0B38-AE90BA21A9E3}"/>
              </a:ext>
            </a:extLst>
          </p:cNvPr>
          <p:cNvSpPr txBox="1"/>
          <p:nvPr/>
        </p:nvSpPr>
        <p:spPr>
          <a:xfrm>
            <a:off x="6976096" y="5592820"/>
            <a:ext cx="33925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FF0000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A9E2-A91F-7B01-D355-98E7BFF6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90" t="27777" r="29643" b="24981"/>
          <a:stretch>
            <a:fillRect/>
          </a:stretch>
        </p:blipFill>
        <p:spPr>
          <a:xfrm>
            <a:off x="1428709" y="863982"/>
            <a:ext cx="9334582" cy="58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6EB2A-6C1F-FBBF-1C71-37529ECD6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3F97-FA1F-F8A7-1053-9D3CA523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84" y="193999"/>
            <a:ext cx="12675601" cy="609516"/>
          </a:xfrm>
        </p:spPr>
        <p:txBody>
          <a:bodyPr lIns="91440" tIns="45720" rIns="91440" bIns="45720" anchor="t"/>
          <a:lstStyle/>
          <a:p>
            <a:pPr algn="ctr"/>
            <a:r>
              <a:rPr lang="en-US" b="1" dirty="0">
                <a:ea typeface="+mn-lt"/>
                <a:cs typeface="+mn-lt"/>
              </a:rPr>
              <a:t>Life Sciences Labs MHESA Basement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87B7E-BEE3-2EC9-FC8E-6616CEE7825E}"/>
              </a:ext>
            </a:extLst>
          </p:cNvPr>
          <p:cNvSpPr txBox="1"/>
          <p:nvPr/>
        </p:nvSpPr>
        <p:spPr>
          <a:xfrm>
            <a:off x="6976096" y="5592820"/>
            <a:ext cx="33925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FF0000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ED4CC-19BD-42A1-DE06-A0755C29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98" t="23175" r="17591" b="7460"/>
          <a:stretch>
            <a:fillRect/>
          </a:stretch>
        </p:blipFill>
        <p:spPr>
          <a:xfrm>
            <a:off x="1329790" y="803514"/>
            <a:ext cx="9311729" cy="55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4284e3-306b-4462-9023-1645033c50ad">
      <UserInfo>
        <DisplayName>Pauline Dela Zilwa</DisplayName>
        <AccountId>29</AccountId>
        <AccountType/>
      </UserInfo>
      <UserInfo>
        <DisplayName>Bob Laxdal</DisplayName>
        <AccountId>21</AccountId>
        <AccountType/>
      </UserInfo>
      <UserInfo>
        <DisplayName>Angela Lang</DisplayName>
        <AccountId>104</AccountId>
        <AccountType/>
      </UserInfo>
      <UserInfo>
        <DisplayName>Silke Bergelt-Bruckner</DisplayName>
        <AccountId>7</AccountId>
        <AccountType/>
      </UserInfo>
      <UserInfo>
        <DisplayName>Jonathan Aoki</DisplayName>
        <AccountId>82</AccountId>
        <AccountType/>
      </UserInfo>
      <UserInfo>
        <DisplayName>Alexander Gottberg</DisplayName>
        <AccountId>18</AccountId>
        <AccountType/>
      </UserInfo>
      <UserInfo>
        <DisplayName>Oliver Kester</DisplayName>
        <AccountId>15</AccountId>
        <AccountType/>
      </UserInfo>
    </SharedWithUsers>
    <TaxCatchAll xmlns="2c4284e3-306b-4462-9023-1645033c50ad" xsi:nil="true"/>
    <lcf76f155ced4ddcb4097134ff3c332f xmlns="11186122-ae85-4696-9f18-cde0d377d45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1532A97EBE045833D2AD1121C19A8" ma:contentTypeVersion="18" ma:contentTypeDescription="Create a new document." ma:contentTypeScope="" ma:versionID="74b326c88de40a5be2f4fed00afb7037">
  <xsd:schema xmlns:xsd="http://www.w3.org/2001/XMLSchema" xmlns:xs="http://www.w3.org/2001/XMLSchema" xmlns:p="http://schemas.microsoft.com/office/2006/metadata/properties" xmlns:ns2="11186122-ae85-4696-9f18-cde0d377d45e" xmlns:ns3="2c4284e3-306b-4462-9023-1645033c50ad" targetNamespace="http://schemas.microsoft.com/office/2006/metadata/properties" ma:root="true" ma:fieldsID="e88f1cc72672be3beb2f45ff5cffc67a" ns2:_="" ns3:_="">
    <xsd:import namespace="11186122-ae85-4696-9f18-cde0d377d45e"/>
    <xsd:import namespace="2c4284e3-306b-4462-9023-1645033c50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86122-ae85-4696-9f18-cde0d377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84e3-306b-4462-9023-1645033c50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dde0e20-2fd1-4686-9aae-3617cad11f10}" ma:internalName="TaxCatchAll" ma:showField="CatchAllData" ma:web="2c4284e3-306b-4462-9023-1645033c50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8059C9-134F-4152-BB54-2478C662862B}">
  <ds:schemaRefs>
    <ds:schemaRef ds:uri="11186122-ae85-4696-9f18-cde0d377d45e"/>
    <ds:schemaRef ds:uri="2c4284e3-306b-4462-9023-1645033c50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A91791-19F5-4132-83C1-0CB35BE83CDB}">
  <ds:schemaRefs>
    <ds:schemaRef ds:uri="11186122-ae85-4696-9f18-cde0d377d45e"/>
    <ds:schemaRef ds:uri="2c4284e3-306b-4462-9023-1645033c50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CB3C1D-22B0-4D5C-B4EE-8E08A686B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40</Words>
  <Application>Microsoft Office PowerPoint</Application>
  <PresentationFormat>Widescreen</PresentationFormat>
  <Paragraphs>10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Custom Design</vt:lpstr>
      <vt:lpstr>Day of Mourning  Life Sciences Division Hazards  </vt:lpstr>
      <vt:lpstr>Life Sciences Division Facilities</vt:lpstr>
      <vt:lpstr>Life Sciences Labs MHESA Basement</vt:lpstr>
      <vt:lpstr>Thank you 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Division All Hands Meeting</dc:title>
  <dc:creator>Oliver Kester</dc:creator>
  <cp:lastModifiedBy>Joe Huser</cp:lastModifiedBy>
  <cp:revision>34</cp:revision>
  <cp:lastPrinted>2026-04-09T16:48:01Z</cp:lastPrinted>
  <dcterms:modified xsi:type="dcterms:W3CDTF">2026-04-29T03:08:13Z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0x010100BC61532A97EBE045833D2AD1121C19A8</vt:lpwstr>
  </property>
  <property fmtid="{D5CDD505-2E9C-101B-9397-08002B2CF9AE}" pid="3" name="MediaServiceImageTags">
    <vt:lpwstr/>
  </property>
</Properties>
</file>