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01"/>
    <p:restoredTop sz="94658"/>
  </p:normalViewPr>
  <p:slideViewPr>
    <p:cSldViewPr snapToGrid="0">
      <p:cViewPr varScale="1">
        <p:scale>
          <a:sx n="77" d="100"/>
          <a:sy n="77" d="100"/>
        </p:scale>
        <p:origin x="200" y="1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6F293-4BA2-9110-B85A-CC7DC3C6F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94F155-2FC2-BFF6-F9C6-8EE07A70C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70093-46EA-BBE9-FFC9-D16762F71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49A33-7DE8-FD42-BC96-675618136AB2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78E9C-F9A4-1DB4-31EE-55F64321F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EF722-9D52-AA38-2CCA-5F5025C9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BC660-ECB3-F24D-8174-440C7C3A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80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A2EF3-3B05-CBAD-E276-58D55E867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DF1C3-7E35-E91D-E31E-728604425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517B7-3969-C49F-C0F6-315CB4910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49A33-7DE8-FD42-BC96-675618136AB2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31AD7-9CB3-0EB8-E3F8-9B1A37F58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559AF-CC25-C679-E358-7E7ED7DAA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BC660-ECB3-F24D-8174-440C7C3A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39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2592B-E0A7-B159-5E5B-46613BFEF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C76B1D-A799-AB87-6CCB-73965C31A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83182-E308-B87E-8C34-858F84064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49A33-7DE8-FD42-BC96-675618136AB2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7833C-5B3C-3E5D-9F84-5DB82921A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66F1E-C70C-0494-4F2C-6C2A2D4C1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BC660-ECB3-F24D-8174-440C7C3A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97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F9769-4422-43AF-9A9A-85DC6202B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69528-B374-533E-4363-2F02BB8042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05636-6A32-4151-2D59-4E8FA6703A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0C85E5-9C41-F67E-0D9F-BDD479EAC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49A33-7DE8-FD42-BC96-675618136AB2}" type="datetimeFigureOut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79420-D8C6-5A7F-5051-5547AD983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6EF055-7E3E-B944-B308-24EBEE8E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BC660-ECB3-F24D-8174-440C7C3A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25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27A55-2863-6E68-44FD-F97B6A0FE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525D92-3FFD-B812-E519-331F457E6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02A29F-4D6F-E547-BA53-78BFCA701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383742-B2AA-00E7-30C7-63E78A3603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E0BE1D-2937-D347-7068-2C6F464DCA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20B3D1-C9E1-210F-C7AD-90AAE6467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49A33-7DE8-FD42-BC96-675618136AB2}" type="datetimeFigureOut">
              <a:rPr lang="en-US" smtClean="0"/>
              <a:t>9/27/26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212ECA-0577-5CA6-22A2-35EF321FB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C1FC3F-2804-66CC-E6BE-7E89125CC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BC660-ECB3-F24D-8174-440C7C3A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04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B1AD1-695E-58E7-7FBB-AE777D4BA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033A17-F9C9-E81A-0C5D-3C7BE89FB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49A33-7DE8-FD42-BC96-675618136AB2}" type="datetimeFigureOut">
              <a:rPr lang="en-US" smtClean="0"/>
              <a:t>9/27/26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D5935D-0859-B416-096E-4C803BA69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BC665D-093E-48BA-1EDB-FA443CF3E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BC660-ECB3-F24D-8174-440C7C3A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47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275984-FA59-C4A5-08C4-ACF901A3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49A33-7DE8-FD42-BC96-675618136AB2}" type="datetimeFigureOut">
              <a:rPr lang="en-US" smtClean="0"/>
              <a:t>9/27/26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295329-9CAB-8546-469C-6881740D2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1CD133-46B9-2209-D590-1E5CE953A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BC660-ECB3-F24D-8174-440C7C3A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75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78888-7D0F-6F98-D0E3-42ECD703A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0F0DF-8D8D-0422-00E8-257CFE238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EB37F-24F8-E172-58B6-72C8708C6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21C7C3-2AC2-2DF5-5553-5AB44178F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49A33-7DE8-FD42-BC96-675618136AB2}" type="datetimeFigureOut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D0111-C167-A6E8-ABEB-82C40AED5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E6C39-3B46-1B4E-41D2-40647353C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BC660-ECB3-F24D-8174-440C7C3A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4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0A6CC-C3F4-08DD-53B6-663AB8B3B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F24B6D-3BD7-E05F-AB70-FF8B252B6C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C8963-DEF0-CA2E-353E-3EF2432282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DEE58-5351-CB8B-779D-75E05F049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49A33-7DE8-FD42-BC96-675618136AB2}" type="datetimeFigureOut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08274B-7446-02F0-7C3E-3A02E696D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C8E6F6-A745-A774-F038-E5326FD28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BC660-ECB3-F24D-8174-440C7C3A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387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306A0-0959-A902-29D8-252FF5620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0A5638-2614-3000-4C95-138C739B75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F1616E-9FF9-AF90-FDD3-D22E764B5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49A33-7DE8-FD42-BC96-675618136AB2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21741-C234-2ADA-6819-9CE255FDF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F8A4-DE68-6115-A8DE-93439BDFD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BC660-ECB3-F24D-8174-440C7C3A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19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D6CC63-A6D6-459C-1C5A-6EF2610967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B680B-26C8-CFBA-E43E-5E76772ED4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28A7B-5159-14B4-8938-283BE6A47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49A33-7DE8-FD42-BC96-675618136AB2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3A2F7-937F-271F-CA80-F1E0EDA70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E7E64-CF73-7E15-7D63-E3AF1E3FC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BC660-ECB3-F24D-8174-440C7C3A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50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029454-D0D7-E404-A4C4-7F5100ACC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C86D35-081D-4E3F-5DD4-E10C85727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F15E8-7D2D-F5A9-338D-41B59D90FB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B49A33-7DE8-FD42-BC96-675618136AB2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85896-486E-A416-B50D-149145344D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17B43-818B-1606-EBB9-23DC24F95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4BC660-ECB3-F24D-8174-440C7C3A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21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252423F-470B-7D93-AF11-4CAE4F594D53}"/>
              </a:ext>
            </a:extLst>
          </p:cNvPr>
          <p:cNvSpPr txBox="1"/>
          <p:nvPr/>
        </p:nvSpPr>
        <p:spPr>
          <a:xfrm>
            <a:off x="900030" y="1044139"/>
            <a:ext cx="998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KEK - TRIUMF Workshop 2026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02D5D2-EABD-E8A4-F841-822A7D7037D4}"/>
              </a:ext>
            </a:extLst>
          </p:cNvPr>
          <p:cNvSpPr txBox="1"/>
          <p:nvPr/>
        </p:nvSpPr>
        <p:spPr>
          <a:xfrm>
            <a:off x="3983831" y="2762895"/>
            <a:ext cx="35956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Welcome        </a:t>
            </a:r>
          </a:p>
          <a:p>
            <a:r>
              <a:rPr lang="en-US" sz="6000" b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Bienvenue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C25F2B2-55F0-462F-A12C-ADB3BD85E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196" y="5813861"/>
            <a:ext cx="3829301" cy="6970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8CFBD4-0398-7A6E-88EE-6DC2EAC46D16}"/>
              </a:ext>
            </a:extLst>
          </p:cNvPr>
          <p:cNvSpPr txBox="1"/>
          <p:nvPr/>
        </p:nvSpPr>
        <p:spPr>
          <a:xfrm>
            <a:off x="155275" y="1374999"/>
            <a:ext cx="14895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>
                <a:solidFill>
                  <a:schemeClr val="bg1"/>
                </a:solidFill>
              </a:rPr>
              <a:t>Musqueam Welcome</a:t>
            </a:r>
          </a:p>
        </p:txBody>
      </p:sp>
      <p:pic>
        <p:nvPicPr>
          <p:cNvPr id="3" name="Picture 2" descr="A blue and black logo&#10;&#10;AI-generated content may be incorrect.">
            <a:extLst>
              <a:ext uri="{FF2B5EF4-FFF2-40B4-BE49-F238E27FC236}">
                <a16:creationId xmlns:a16="http://schemas.microsoft.com/office/drawing/2014/main" id="{A178ACFD-EA1C-FDD7-D019-E9C84D331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30" y="5616376"/>
            <a:ext cx="3595689" cy="109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464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318F2-886C-90BC-FBB6-BC4ECAEBD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481190-B3EF-F6F7-8904-42A967590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534"/>
            <a:ext cx="12210785" cy="68474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F0B7057-3B00-CB3D-7550-20A1A622E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14" y="218891"/>
            <a:ext cx="1858516" cy="33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988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78</TotalTime>
  <Words>9</Words>
  <Application>Microsoft Macintosh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APPLE CHANCERY</vt:lpstr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Rituparna Kanungo</dc:creator>
  <cp:lastModifiedBy>Rituparna Kanungo</cp:lastModifiedBy>
  <cp:revision>26</cp:revision>
  <dcterms:created xsi:type="dcterms:W3CDTF">2026-04-18T12:34:21Z</dcterms:created>
  <dcterms:modified xsi:type="dcterms:W3CDTF">2026-09-28T02:44:41Z</dcterms:modified>
</cp:coreProperties>
</file>