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49.jpeg" ContentType="image/jpeg"/>
  <Override PartName="/ppt/media/image50.jpeg" ContentType="image/jpeg"/>
  <Override PartName="/ppt/media/image51.jpeg" ContentType="image/jpeg"/>
  <Override PartName="/ppt/media/image52.jpeg" ContentType="image/jpeg"/>
  <Override PartName="/ppt/media/image53.jpeg" ContentType="image/jpeg"/>
  <Override PartName="/ppt/media/image54.jpeg" ContentType="image/jpeg"/>
  <Override PartName="/ppt/media/image55.jpeg" ContentType="image/jpeg"/>
  <Override PartName="/ppt/media/image56.jpeg" ContentType="image/jpeg"/>
  <Override PartName="/ppt/media/image57.jpeg" ContentType="image/jpeg"/>
  <Override PartName="/ppt/media/image58.jpeg" ContentType="image/jpeg"/>
  <Override PartName="/ppt/media/image59.jpeg" ContentType="image/jpeg"/>
  <Override PartName="/ppt/media/image60.jpeg" ContentType="image/jpeg"/>
  <Override PartName="/ppt/media/image61.jpeg" ContentType="image/jpeg"/>
  <Override PartName="/ppt/media/image62.jpeg" ContentType="image/jpeg"/>
  <Override PartName="/ppt/media/image63.jpeg" ContentType="image/jpeg"/>
  <Override PartName="/ppt/media/image64.jpeg" ContentType="image/jpeg"/>
  <Override PartName="/ppt/media/image65.jpeg" ContentType="image/jpeg"/>
  <Override PartName="/ppt/media/image66.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24" name="Shape 1424"/>
          <p:cNvSpPr/>
          <p:nvPr>
            <p:ph type="sldImg"/>
          </p:nvPr>
        </p:nvSpPr>
        <p:spPr>
          <a:xfrm>
            <a:off x="1143000" y="685800"/>
            <a:ext cx="4572000" cy="3429000"/>
          </a:xfrm>
          <a:prstGeom prst="rect">
            <a:avLst/>
          </a:prstGeom>
        </p:spPr>
        <p:txBody>
          <a:bodyPr/>
          <a:lstStyle/>
          <a:p>
            <a:pPr/>
          </a:p>
        </p:txBody>
      </p:sp>
      <p:sp>
        <p:nvSpPr>
          <p:cNvPr id="1425" name="Shape 14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eg"/></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eg"/></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eg"/></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eg"/></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eg"/></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eg"/></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eg"/></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eg"/></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eg"/></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eg"/></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eg"/></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jpeg"/></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jpeg"/></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jpeg"/></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jpeg"/></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jpeg"/></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eg"/></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jpeg"/></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1.jpeg"/></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2.jpeg"/></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jpeg"/></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jpeg"/></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jpeg"/></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6.jpeg"/></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7.jpeg"/></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8.jpeg"/></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0.jpeg"/></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1.jpeg"/></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2.jpeg"/></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3.jpeg"/></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4.jpeg"/></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5.jpeg"/></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eg"/></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6.jpeg"/></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e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eg"/></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eg"/></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e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e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eg"/></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png"/></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eg"/><Relationship Id="rId3" Type="http://schemas.openxmlformats.org/officeDocument/2006/relationships/image" Target="../media/image3.png"/></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jpeg"/><Relationship Id="rId3" Type="http://schemas.openxmlformats.org/officeDocument/2006/relationships/image" Target="../media/image3.png"/></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eg"/><Relationship Id="rId3" Type="http://schemas.openxmlformats.org/officeDocument/2006/relationships/image" Target="../media/image3.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eg"/><Relationship Id="rId3" Type="http://schemas.openxmlformats.org/officeDocument/2006/relationships/image" Target="../media/image3.pn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2.png"/></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2.png"/></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2.png"/></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jpeg"/><Relationship Id="rId3" Type="http://schemas.openxmlformats.org/officeDocument/2006/relationships/image" Target="../media/image3.png"/></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eg"/><Relationship Id="rId3" Type="http://schemas.openxmlformats.org/officeDocument/2006/relationships/image" Target="../media/image3.png"/></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eg"/><Relationship Id="rId3" Type="http://schemas.openxmlformats.org/officeDocument/2006/relationships/image" Target="../media/image3.png"/></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eg"/><Relationship Id="rId3" Type="http://schemas.openxmlformats.org/officeDocument/2006/relationships/image" Target="../media/image3.png"/></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Rectangle 10"/>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 name="Rectangle 14"/>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 name="Date Placeholder 3"/>
          <p:cNvSpPr txBox="1"/>
          <p:nvPr/>
        </p:nvSpPr>
        <p:spPr>
          <a:xfrm>
            <a:off x="734894" y="6496970"/>
            <a:ext cx="1158775" cy="159838"/>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sz="900">
                <a:solidFill>
                  <a:srgbClr val="181717"/>
                </a:solidFill>
              </a:defRPr>
            </a:lvl1pPr>
          </a:lstStyle>
          <a:p>
            <a:pPr/>
            <a:r>
              <a:t>2026-04-15</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
        <p:nvSpPr>
          <p:cNvPr id="15" name="TextBox 17"/>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pic>
        <p:nvPicPr>
          <p:cNvPr id="16" name="Picture 18" descr="Picture 18"/>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17"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18"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15" name="Slide Number"/>
          <p:cNvSpPr txBox="1"/>
          <p:nvPr>
            <p:ph type="sldNum" sz="quarter" idx="2"/>
          </p:nvPr>
        </p:nvSpPr>
        <p:spPr>
          <a:prstGeom prst="rect">
            <a:avLst/>
          </a:prstGeom>
        </p:spPr>
        <p:txBody>
          <a:bodyPr/>
          <a:lstStyle/>
          <a:p>
            <a:pPr/>
            <a:fld id="{86CB4B4D-7CA3-9044-876B-883B54F8677D}" type="slidenum"/>
          </a:p>
        </p:txBody>
      </p:sp>
      <p:sp>
        <p:nvSpPr>
          <p:cNvPr id="116" name="Body Level One…"/>
          <p:cNvSpPr txBox="1"/>
          <p:nvPr>
            <p:ph type="body" sz="quarter" idx="1"/>
          </p:nvPr>
        </p:nvSpPr>
        <p:spPr>
          <a:xfrm>
            <a:off x="773410" y="2032777"/>
            <a:ext cx="4869745" cy="769810"/>
          </a:xfrm>
          <a:prstGeom prst="rect">
            <a:avLst/>
          </a:prstGeom>
        </p:spPr>
        <p:txBody>
          <a:bodyPr anchor="b">
            <a:normAutofit fontScale="100000" lnSpcReduction="0"/>
          </a:bodyPr>
          <a:lstStyle>
            <a:lvl1pPr marL="0" indent="0">
              <a:lnSpc>
                <a:spcPct val="100000"/>
              </a:lnSpc>
              <a:buSzTx/>
              <a:buFontTx/>
              <a:buNone/>
              <a:defRPr sz="2200">
                <a:solidFill>
                  <a:srgbClr val="00A9FF"/>
                </a:solidFill>
              </a:defRPr>
            </a:lvl1pPr>
            <a:lvl2pPr marL="0" indent="457200">
              <a:lnSpc>
                <a:spcPct val="100000"/>
              </a:lnSpc>
              <a:buSzTx/>
              <a:buFontTx/>
              <a:buNone/>
              <a:defRPr sz="2200">
                <a:solidFill>
                  <a:srgbClr val="00A9FF"/>
                </a:solidFill>
              </a:defRPr>
            </a:lvl2pPr>
            <a:lvl3pPr marL="0" indent="914400">
              <a:lnSpc>
                <a:spcPct val="100000"/>
              </a:lnSpc>
              <a:buSzTx/>
              <a:buFontTx/>
              <a:buNone/>
              <a:defRPr sz="2200">
                <a:solidFill>
                  <a:srgbClr val="00A9FF"/>
                </a:solidFill>
              </a:defRPr>
            </a:lvl3pPr>
            <a:lvl4pPr marL="0" indent="1371600">
              <a:lnSpc>
                <a:spcPct val="100000"/>
              </a:lnSpc>
              <a:buSzTx/>
              <a:buFontTx/>
              <a:buNone/>
              <a:defRPr sz="2200">
                <a:solidFill>
                  <a:srgbClr val="00A9FF"/>
                </a:solidFill>
              </a:defRPr>
            </a:lvl4pPr>
            <a:lvl5pPr marL="0" indent="1828800">
              <a:lnSpc>
                <a:spcPct val="100000"/>
              </a:lnSpc>
              <a:buSzTx/>
              <a:buFontTx/>
              <a:buNone/>
              <a:defRPr sz="2200">
                <a:solidFill>
                  <a:srgbClr val="00A9FF"/>
                </a:solidFill>
              </a:defRPr>
            </a:lvl5pPr>
          </a:lstStyle>
          <a:p>
            <a:pPr/>
            <a:r>
              <a:t>Body Level One</a:t>
            </a:r>
          </a:p>
          <a:p>
            <a:pPr lvl="1"/>
            <a:r>
              <a:t>Body Level Two</a:t>
            </a:r>
          </a:p>
          <a:p>
            <a:pPr lvl="2"/>
            <a:r>
              <a:t>Body Level Three</a:t>
            </a:r>
          </a:p>
          <a:p>
            <a:pPr lvl="3"/>
            <a:r>
              <a:t>Body Level Four</a:t>
            </a:r>
          </a:p>
          <a:p>
            <a:pPr lvl="4"/>
            <a:r>
              <a:t>Body Level Five</a:t>
            </a:r>
          </a:p>
        </p:txBody>
      </p:sp>
      <p:sp>
        <p:nvSpPr>
          <p:cNvPr id="117" name="Text Placeholder 2"/>
          <p:cNvSpPr/>
          <p:nvPr>
            <p:ph type="body" sz="quarter" idx="21"/>
          </p:nvPr>
        </p:nvSpPr>
        <p:spPr>
          <a:xfrm>
            <a:off x="5968074" y="2032777"/>
            <a:ext cx="4869744" cy="769810"/>
          </a:xfrm>
          <a:prstGeom prst="rect">
            <a:avLst/>
          </a:prstGeom>
        </p:spPr>
        <p:txBody>
          <a:bodyPr anchor="b">
            <a:normAutofit fontScale="100000" lnSpcReduction="0"/>
          </a:bodyPr>
          <a:lstStyle/>
          <a:p>
            <a:pPr marL="0" indent="0">
              <a:lnSpc>
                <a:spcPct val="100000"/>
              </a:lnSpc>
              <a:buSzTx/>
              <a:buFontTx/>
              <a:buNone/>
              <a:defRPr sz="2200">
                <a:solidFill>
                  <a:srgbClr val="00A9FF"/>
                </a:solidFill>
              </a:defRPr>
            </a:pPr>
          </a:p>
        </p:txBody>
      </p:sp>
      <p:sp>
        <p:nvSpPr>
          <p:cNvPr id="118" name="Click to edit master title style"/>
          <p:cNvSpPr txBox="1"/>
          <p:nvPr>
            <p:ph type="title" hasCustomPrompt="1"/>
          </p:nvPr>
        </p:nvSpPr>
        <p:spPr>
          <a:xfrm>
            <a:off x="773410" y="979687"/>
            <a:ext cx="10064408" cy="637078"/>
          </a:xfrm>
          <a:prstGeom prst="rect">
            <a:avLst/>
          </a:prstGeom>
        </p:spPr>
        <p:txBody>
          <a:bodyPr anchor="t">
            <a:normAutofit fontScale="100000" lnSpcReduction="0"/>
          </a:bodyPr>
          <a:lstStyle>
            <a:lvl1pPr>
              <a:defRPr b="1" sz="1800">
                <a:solidFill>
                  <a:srgbClr val="00A9FF"/>
                </a:solidFill>
                <a:latin typeface="Arial"/>
                <a:ea typeface="Arial"/>
                <a:cs typeface="Arial"/>
                <a:sym typeface="Arial"/>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1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F NIF">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98"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9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A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06"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0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PH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4"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1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RAG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22"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2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SOSIM">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0"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3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elium Recycling">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8" name="Rectangle 5"/>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3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1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46"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4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13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4"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5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SCA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62"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6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SCA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70"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7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25" name="Slide Number"/>
          <p:cNvSpPr txBox="1"/>
          <p:nvPr>
            <p:ph type="sldNum" sz="quarter" idx="2"/>
          </p:nvPr>
        </p:nvSpPr>
        <p:spPr>
          <a:prstGeom prst="rect">
            <a:avLst/>
          </a:prstGeom>
        </p:spPr>
        <p:txBody>
          <a:bodyPr/>
          <a:lstStyle/>
          <a:p>
            <a:pPr/>
            <a:fld id="{86CB4B4D-7CA3-9044-876B-883B54F8677D}" type="slidenum"/>
          </a:p>
        </p:txBody>
      </p:sp>
      <p:sp>
        <p:nvSpPr>
          <p:cNvPr id="126" name="Title Text"/>
          <p:cNvSpPr txBox="1"/>
          <p:nvPr>
            <p:ph type="title"/>
          </p:nvPr>
        </p:nvSpPr>
        <p:spPr>
          <a:xfrm>
            <a:off x="661742" y="2032775"/>
            <a:ext cx="3938834" cy="1581963"/>
          </a:xfrm>
          <a:prstGeom prst="rect">
            <a:avLst/>
          </a:prstGeom>
        </p:spPr>
        <p:txBody>
          <a:bodyPr anchor="t">
            <a:normAutofit fontScale="100000" lnSpcReduction="0"/>
          </a:bodyPr>
          <a:lstStyle>
            <a:lvl1pPr>
              <a:defRPr sz="3200">
                <a:solidFill>
                  <a:srgbClr val="00B0F0"/>
                </a:solidFill>
                <a:latin typeface="Arial"/>
                <a:ea typeface="Arial"/>
                <a:cs typeface="Arial"/>
                <a:sym typeface="Arial"/>
              </a:defRPr>
            </a:lvl1pPr>
          </a:lstStyle>
          <a:p>
            <a:pPr/>
            <a:r>
              <a:t>Title Text</a:t>
            </a:r>
          </a:p>
        </p:txBody>
      </p:sp>
      <p:sp>
        <p:nvSpPr>
          <p:cNvPr id="127" name="Body Level One…"/>
          <p:cNvSpPr txBox="1"/>
          <p:nvPr>
            <p:ph type="body" sz="quarter" idx="1"/>
          </p:nvPr>
        </p:nvSpPr>
        <p:spPr>
          <a:xfrm>
            <a:off x="661742" y="3814533"/>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er Tap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78"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7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sign Draf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86"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8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abbit Lin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94"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09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chine Sh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02"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0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rol Room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0"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1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rol Room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8"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1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rol Room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6"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2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aper Clip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4"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3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yclotr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2"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4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ARIE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0" name="Rectangle 1"/>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5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34" name="Slide Number"/>
          <p:cNvSpPr txBox="1"/>
          <p:nvPr>
            <p:ph type="sldNum" sz="quarter" idx="2"/>
          </p:nvPr>
        </p:nvSpPr>
        <p:spPr>
          <a:prstGeom prst="rect">
            <a:avLst/>
          </a:prstGeom>
        </p:spPr>
        <p:txBody>
          <a:bodyPr/>
          <a:lstStyle/>
          <a:p>
            <a:pPr/>
            <a:fld id="{86CB4B4D-7CA3-9044-876B-883B54F8677D}" type="slidenum"/>
          </a:p>
        </p:txBody>
      </p:sp>
      <p:sp>
        <p:nvSpPr>
          <p:cNvPr id="135" name="Title Text"/>
          <p:cNvSpPr txBox="1"/>
          <p:nvPr>
            <p:ph type="title"/>
          </p:nvPr>
        </p:nvSpPr>
        <p:spPr>
          <a:xfrm>
            <a:off x="661742" y="2032775"/>
            <a:ext cx="3938834" cy="1581963"/>
          </a:xfrm>
          <a:prstGeom prst="rect">
            <a:avLst/>
          </a:prstGeom>
        </p:spPr>
        <p:txBody>
          <a:bodyPr anchor="t">
            <a:normAutofit fontScale="100000" lnSpcReduction="0"/>
          </a:bodyPr>
          <a:lstStyle>
            <a:lvl1pPr>
              <a:defRPr sz="3200">
                <a:solidFill>
                  <a:srgbClr val="00B0F0"/>
                </a:solidFill>
                <a:latin typeface="Arial"/>
                <a:ea typeface="Arial"/>
                <a:cs typeface="Arial"/>
                <a:sym typeface="Arial"/>
              </a:defRPr>
            </a:lvl1pPr>
          </a:lstStyle>
          <a:p>
            <a:pPr/>
            <a:r>
              <a:t>Title Text</a:t>
            </a:r>
          </a:p>
        </p:txBody>
      </p:sp>
      <p:sp>
        <p:nvSpPr>
          <p:cNvPr id="136" name="Body Level One…"/>
          <p:cNvSpPr txBox="1"/>
          <p:nvPr>
            <p:ph type="body" sz="quarter" idx="1"/>
          </p:nvPr>
        </p:nvSpPr>
        <p:spPr>
          <a:xfrm>
            <a:off x="661742" y="3814533"/>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37" name="Picture Placeholder 2"/>
          <p:cNvSpPr/>
          <p:nvPr>
            <p:ph type="pic" sz="half" idx="21"/>
          </p:nvPr>
        </p:nvSpPr>
        <p:spPr>
          <a:xfrm>
            <a:off x="6747061" y="979687"/>
            <a:ext cx="4182877" cy="5881541"/>
          </a:xfrm>
          <a:prstGeom prst="rect">
            <a:avLst/>
          </a:prstGeom>
        </p:spPr>
        <p:txBody>
          <a:bodyPr lIns="91439" rIns="91439"/>
          <a:lstStyle/>
          <a:p>
            <a:pPr/>
          </a:p>
        </p:txBody>
      </p:sp>
    </p:spTree>
  </p:cSld>
  <p:clrMapOvr>
    <a:masterClrMapping/>
  </p:clrMapOvr>
  <p:transition xmlns:p14="http://schemas.microsoft.com/office/powerpoint/2010/main" spd="med" advClick="1"/>
</p:sldLayout>
</file>

<file path=ppt/slideLayouts/slideLayout1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Meson Hal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8"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5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heor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66"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6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yclotron Gro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4"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7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Safet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82"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8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Studen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90"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9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RIB">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98"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19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Remote Handling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6"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0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Remote Handling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14"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1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Remote Handling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2"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2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Remote Handling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0"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3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44" name="Slide Number"/>
          <p:cNvSpPr txBox="1"/>
          <p:nvPr>
            <p:ph type="sldNum" sz="quarter" idx="2"/>
          </p:nvPr>
        </p:nvSpPr>
        <p:spPr>
          <a:prstGeom prst="rect">
            <a:avLst/>
          </a:prstGeom>
        </p:spPr>
        <p:txBody>
          <a:bodyPr/>
          <a:lstStyle/>
          <a:p>
            <a:pPr/>
            <a:fld id="{86CB4B4D-7CA3-9044-876B-883B54F8677D}" type="slidenum"/>
          </a:p>
        </p:txBody>
      </p:sp>
      <p:sp>
        <p:nvSpPr>
          <p:cNvPr id="145" name="Body Level One…"/>
          <p:cNvSpPr txBox="1"/>
          <p:nvPr>
            <p:ph type="body" idx="1"/>
          </p:nvPr>
        </p:nvSpPr>
        <p:spPr>
          <a:xfrm>
            <a:off x="1947790" y="2032777"/>
            <a:ext cx="7687508" cy="4439523"/>
          </a:xfrm>
          <a:prstGeom prst="rect">
            <a:avLst/>
          </a:prstGeom>
        </p:spPr>
        <p:txBody>
          <a:bodyPr vert="eaVert">
            <a:normAutofit fontScale="100000" lnSpcReduction="0"/>
          </a:bodyPr>
          <a:lstStyle>
            <a:lvl1pPr>
              <a:lnSpc>
                <a:spcPct val="100000"/>
              </a:lnSpc>
              <a:buClr>
                <a:srgbClr val="00B0F0"/>
              </a:buClr>
              <a:buFontTx/>
              <a:buChar char="▪"/>
              <a:defRPr sz="3200"/>
            </a:lvl1pPr>
            <a:lvl2pPr marL="685800" indent="-228600">
              <a:lnSpc>
                <a:spcPct val="100000"/>
              </a:lnSpc>
              <a:buClr>
                <a:srgbClr val="00B0F0"/>
              </a:buClr>
              <a:buFontTx/>
              <a:buChar char="▪"/>
              <a:defRPr sz="3200"/>
            </a:lvl2pPr>
            <a:lvl3pPr marL="1143000" indent="-228600">
              <a:lnSpc>
                <a:spcPct val="100000"/>
              </a:lnSpc>
              <a:buClr>
                <a:srgbClr val="00B0F0"/>
              </a:buClr>
              <a:buFontTx/>
              <a:buChar char="▪"/>
              <a:defRPr sz="3200"/>
            </a:lvl3pPr>
            <a:lvl4pPr marL="1600200" indent="-228600">
              <a:lnSpc>
                <a:spcPct val="100000"/>
              </a:lnSpc>
              <a:buClr>
                <a:srgbClr val="00B0F0"/>
              </a:buClr>
              <a:buFontTx/>
              <a:buChar char="▪"/>
              <a:defRPr sz="3200"/>
            </a:lvl4pPr>
            <a:lvl5pPr marL="2057400" indent="-228600">
              <a:lnSpc>
                <a:spcPct val="100000"/>
              </a:lnSpc>
              <a:buClr>
                <a:srgbClr val="00B0F0"/>
              </a:buClr>
              <a:buFontTx/>
              <a:buChar char="▪"/>
              <a:defRPr sz="3200"/>
            </a:lvl5pPr>
          </a:lstStyle>
          <a:p>
            <a:pPr/>
            <a:r>
              <a:t>Body Level One</a:t>
            </a:r>
          </a:p>
          <a:p>
            <a:pPr lvl="1"/>
            <a:r>
              <a:t>Body Level Two</a:t>
            </a:r>
          </a:p>
          <a:p>
            <a:pPr lvl="2"/>
            <a:r>
              <a:t>Body Level Three</a:t>
            </a:r>
          </a:p>
          <a:p>
            <a:pPr lvl="3"/>
            <a:r>
              <a:t>Body Level Four</a:t>
            </a:r>
          </a:p>
          <a:p>
            <a:pPr lvl="4"/>
            <a:r>
              <a:t>Body Level Five</a:t>
            </a:r>
          </a:p>
        </p:txBody>
      </p:sp>
      <p:sp>
        <p:nvSpPr>
          <p:cNvPr id="146" name="Click to edit master title style"/>
          <p:cNvSpPr txBox="1"/>
          <p:nvPr>
            <p:ph type="title" hasCustomPrompt="1"/>
          </p:nvPr>
        </p:nvSpPr>
        <p:spPr>
          <a:xfrm>
            <a:off x="1947790" y="979687"/>
            <a:ext cx="7687508" cy="663583"/>
          </a:xfrm>
          <a:prstGeom prst="rect">
            <a:avLst/>
          </a:prstGeom>
        </p:spPr>
        <p:txBody>
          <a:bodyPr anchor="t">
            <a:normAutofit fontScale="100000" lnSpcReduction="0"/>
          </a:bodyPr>
          <a:lstStyle>
            <a:lvl1pPr>
              <a:defRPr b="1" sz="1800">
                <a:solidFill>
                  <a:srgbClr val="00B0F0"/>
                </a:solidFill>
                <a:latin typeface="Arial"/>
                <a:ea typeface="Arial"/>
                <a:cs typeface="Arial"/>
                <a:sym typeface="Arial"/>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1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IF NIF">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8"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3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A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46"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4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ALPH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54"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5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RAG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2"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6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ISOSIM">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0"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7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Helium Recycling">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8" name="Rectangle 5"/>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7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R-1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6"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8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R-13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4"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29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ESCA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02"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0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ESCA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10"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1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53" name="Slide Number"/>
          <p:cNvSpPr txBox="1"/>
          <p:nvPr>
            <p:ph type="sldNum" sz="quarter" idx="2"/>
          </p:nvPr>
        </p:nvSpPr>
        <p:spPr>
          <a:prstGeom prst="rect">
            <a:avLst/>
          </a:prstGeom>
        </p:spPr>
        <p:txBody>
          <a:bodyPr/>
          <a:lstStyle/>
          <a:p>
            <a:pPr/>
            <a:fld id="{86CB4B4D-7CA3-9044-876B-883B54F8677D}" type="slidenum"/>
          </a:p>
        </p:txBody>
      </p:sp>
      <p:sp>
        <p:nvSpPr>
          <p:cNvPr id="154" name="Body Level One…"/>
          <p:cNvSpPr txBox="1"/>
          <p:nvPr>
            <p:ph type="body" sz="half" idx="1"/>
          </p:nvPr>
        </p:nvSpPr>
        <p:spPr>
          <a:xfrm>
            <a:off x="1947790" y="2032777"/>
            <a:ext cx="6921891" cy="4439523"/>
          </a:xfrm>
          <a:prstGeom prst="rect">
            <a:avLst/>
          </a:prstGeom>
        </p:spPr>
        <p:txBody>
          <a:bodyPr vert="eaVert">
            <a:normAutofit fontScale="100000" lnSpcReduction="0"/>
          </a:bodyPr>
          <a:lstStyle>
            <a:lvl1pPr>
              <a:lnSpc>
                <a:spcPct val="100000"/>
              </a:lnSpc>
              <a:buClr>
                <a:srgbClr val="00B0F0"/>
              </a:buClr>
              <a:buFontTx/>
              <a:buChar char="▪"/>
              <a:defRPr sz="3200"/>
            </a:lvl1pPr>
            <a:lvl2pPr marL="685800" indent="-228600">
              <a:lnSpc>
                <a:spcPct val="100000"/>
              </a:lnSpc>
              <a:buClr>
                <a:srgbClr val="00B0F0"/>
              </a:buClr>
              <a:buFontTx/>
              <a:buChar char="▪"/>
              <a:defRPr sz="3200"/>
            </a:lvl2pPr>
            <a:lvl3pPr marL="1143000" indent="-228600">
              <a:lnSpc>
                <a:spcPct val="100000"/>
              </a:lnSpc>
              <a:buClr>
                <a:srgbClr val="00B0F0"/>
              </a:buClr>
              <a:buFontTx/>
              <a:buChar char="▪"/>
              <a:defRPr sz="3200"/>
            </a:lvl3pPr>
            <a:lvl4pPr marL="1600200" indent="-228600">
              <a:lnSpc>
                <a:spcPct val="100000"/>
              </a:lnSpc>
              <a:buClr>
                <a:srgbClr val="00B0F0"/>
              </a:buClr>
              <a:buFontTx/>
              <a:buChar char="▪"/>
              <a:defRPr sz="3200"/>
            </a:lvl4pPr>
            <a:lvl5pPr marL="2057400" indent="-228600">
              <a:lnSpc>
                <a:spcPct val="100000"/>
              </a:lnSpc>
              <a:buClr>
                <a:srgbClr val="00B0F0"/>
              </a:buClr>
              <a:buFontTx/>
              <a:buChar char="▪"/>
              <a:defRPr sz="3200"/>
            </a:lvl5pPr>
          </a:lstStyle>
          <a:p>
            <a:pPr/>
            <a:r>
              <a:t>Body Level One</a:t>
            </a:r>
          </a:p>
          <a:p>
            <a:pPr lvl="1"/>
            <a:r>
              <a:t>Body Level Two</a:t>
            </a:r>
          </a:p>
          <a:p>
            <a:pPr lvl="2"/>
            <a:r>
              <a:t>Body Level Three</a:t>
            </a:r>
          </a:p>
          <a:p>
            <a:pPr lvl="3"/>
            <a:r>
              <a:t>Body Level Four</a:t>
            </a:r>
          </a:p>
          <a:p>
            <a:pPr lvl="4"/>
            <a:r>
              <a:t>Body Level Five</a:t>
            </a:r>
          </a:p>
        </p:txBody>
      </p:sp>
      <p:sp>
        <p:nvSpPr>
          <p:cNvPr id="155" name="Click to edit master title style"/>
          <p:cNvSpPr txBox="1"/>
          <p:nvPr>
            <p:ph type="title" hasCustomPrompt="1"/>
          </p:nvPr>
        </p:nvSpPr>
        <p:spPr>
          <a:xfrm rot="5400000">
            <a:off x="7116880" y="3953881"/>
            <a:ext cx="4439523" cy="597318"/>
          </a:xfrm>
          <a:prstGeom prst="rect">
            <a:avLst/>
          </a:prstGeom>
        </p:spPr>
        <p:txBody>
          <a:bodyPr anchor="t">
            <a:normAutofit fontScale="100000" lnSpcReduction="0"/>
          </a:bodyPr>
          <a:lstStyle>
            <a:lvl1pPr>
              <a:defRPr b="1" sz="1800">
                <a:solidFill>
                  <a:srgbClr val="00B0F0"/>
                </a:solidFill>
                <a:latin typeface="Arial"/>
                <a:ea typeface="Arial"/>
                <a:cs typeface="Arial"/>
                <a:sym typeface="Arial"/>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1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er Tap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18"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1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esign Draf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6"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2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Rabbit Lin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34"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3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Machine Sh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2"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4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rol Room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0"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5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rol Room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8"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5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rol Room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66"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6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aper Clip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74"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37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lank">
    <p:spTree>
      <p:nvGrpSpPr>
        <p:cNvPr id="1" name=""/>
        <p:cNvGrpSpPr/>
        <p:nvPr/>
      </p:nvGrpSpPr>
      <p:grpSpPr>
        <a:xfrm>
          <a:off x="0" y="0"/>
          <a:ext cx="0" cy="0"/>
          <a:chOff x="0" y="0"/>
          <a:chExt cx="0" cy="0"/>
        </a:xfrm>
      </p:grpSpPr>
      <p:sp>
        <p:nvSpPr>
          <p:cNvPr id="1382" name="Slide Number"/>
          <p:cNvSpPr txBox="1"/>
          <p:nvPr>
            <p:ph type="sldNum" sz="quarter" idx="2"/>
          </p:nvPr>
        </p:nvSpPr>
        <p:spPr>
          <a:xfrm>
            <a:off x="8610600" y="6356350"/>
            <a:ext cx="358413" cy="350662"/>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wo Content">
    <p:spTree>
      <p:nvGrpSpPr>
        <p:cNvPr id="1" name=""/>
        <p:cNvGrpSpPr/>
        <p:nvPr/>
      </p:nvGrpSpPr>
      <p:grpSpPr>
        <a:xfrm>
          <a:off x="0" y="0"/>
          <a:ext cx="0" cy="0"/>
          <a:chOff x="0" y="0"/>
          <a:chExt cx="0" cy="0"/>
        </a:xfrm>
      </p:grpSpPr>
      <p:sp>
        <p:nvSpPr>
          <p:cNvPr id="1389" name="Title Text"/>
          <p:cNvSpPr txBox="1"/>
          <p:nvPr>
            <p:ph type="title"/>
          </p:nvPr>
        </p:nvSpPr>
        <p:spPr>
          <a:xfrm>
            <a:off x="3528667" y="1"/>
            <a:ext cx="8157138" cy="626536"/>
          </a:xfrm>
          <a:prstGeom prst="rect">
            <a:avLst/>
          </a:prstGeom>
        </p:spPr>
        <p:txBody>
          <a:bodyPr lIns="60957" tIns="60957" rIns="60957" bIns="60957" anchor="t">
            <a:normAutofit fontScale="100000" lnSpcReduction="0"/>
          </a:bodyPr>
          <a:lstStyle>
            <a:lvl1pPr>
              <a:defRPr>
                <a:latin typeface="Myriad Pro SemiExt"/>
                <a:ea typeface="Myriad Pro SemiExt"/>
                <a:cs typeface="Myriad Pro SemiExt"/>
                <a:sym typeface="Myriad Pro SemiExt"/>
              </a:defRPr>
            </a:lvl1pPr>
          </a:lstStyle>
          <a:p>
            <a:pPr/>
            <a:r>
              <a:t>Title Text</a:t>
            </a:r>
          </a:p>
        </p:txBody>
      </p:sp>
      <p:sp>
        <p:nvSpPr>
          <p:cNvPr id="1390" name="Body Level One…"/>
          <p:cNvSpPr txBox="1"/>
          <p:nvPr>
            <p:ph type="body" sz="half" idx="1"/>
          </p:nvPr>
        </p:nvSpPr>
        <p:spPr>
          <a:xfrm>
            <a:off x="609600" y="2558520"/>
            <a:ext cx="5384800" cy="3394076"/>
          </a:xfrm>
          <a:prstGeom prst="rect">
            <a:avLst/>
          </a:prstGeom>
        </p:spPr>
        <p:txBody>
          <a:bodyPr lIns="60957" tIns="60957" rIns="60957" bIns="60957">
            <a:normAutofit fontScale="100000" lnSpcReduction="0"/>
          </a:bodyPr>
          <a:lstStyle>
            <a:lvl1pPr>
              <a:defRPr sz="3700"/>
            </a:lvl1pPr>
            <a:lvl2pPr marL="721518" indent="-264318">
              <a:defRPr sz="3700"/>
            </a:lvl2pPr>
            <a:lvl3pPr marL="1227666" indent="-313266">
              <a:defRPr sz="3700"/>
            </a:lvl3pPr>
            <a:lvl4pPr marL="1724025" indent="-352425">
              <a:defRPr sz="3700"/>
            </a:lvl4pPr>
            <a:lvl5pPr marL="2181225" indent="-352425">
              <a:defRPr sz="3700"/>
            </a:lvl5pPr>
          </a:lstStyle>
          <a:p>
            <a:pPr/>
            <a:r>
              <a:t>Body Level One</a:t>
            </a:r>
          </a:p>
          <a:p>
            <a:pPr lvl="1"/>
            <a:r>
              <a:t>Body Level Two</a:t>
            </a:r>
          </a:p>
          <a:p>
            <a:pPr lvl="2"/>
            <a:r>
              <a:t>Body Level Three</a:t>
            </a:r>
          </a:p>
          <a:p>
            <a:pPr lvl="3"/>
            <a:r>
              <a:t>Body Level Four</a:t>
            </a:r>
          </a:p>
          <a:p>
            <a:pPr lvl="4"/>
            <a:r>
              <a:t>Body Level Five</a:t>
            </a:r>
          </a:p>
        </p:txBody>
      </p:sp>
      <p:sp>
        <p:nvSpPr>
          <p:cNvPr id="139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ure Slid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2"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63"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64" name="Slide Number"/>
          <p:cNvSpPr txBox="1"/>
          <p:nvPr>
            <p:ph type="sldNum" sz="quarter" idx="2"/>
          </p:nvPr>
        </p:nvSpPr>
        <p:spPr>
          <a:xfrm>
            <a:off x="11784112" y="1027620"/>
            <a:ext cx="245404" cy="226987"/>
          </a:xfrm>
          <a:prstGeom prst="rect">
            <a:avLst/>
          </a:prstGeom>
        </p:spPr>
        <p:txBody>
          <a:bodyPr/>
          <a:lstStyle/>
          <a:p>
            <a:pPr/>
            <a:fld id="{86CB4B4D-7CA3-9044-876B-883B54F8677D}" type="slidenum"/>
          </a:p>
        </p:txBody>
      </p:sp>
      <p:pic>
        <p:nvPicPr>
          <p:cNvPr id="165"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166"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167"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168"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169"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1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98" name="Title Text"/>
          <p:cNvSpPr txBox="1"/>
          <p:nvPr>
            <p:ph type="title"/>
          </p:nvPr>
        </p:nvSpPr>
        <p:spPr>
          <a:xfrm>
            <a:off x="1524000" y="1122362"/>
            <a:ext cx="9144000" cy="2387601"/>
          </a:xfrm>
          <a:prstGeom prst="rect">
            <a:avLst/>
          </a:prstGeom>
        </p:spPr>
        <p:txBody>
          <a:bodyPr anchor="b">
            <a:normAutofit fontScale="100000" lnSpcReduction="0"/>
          </a:bodyPr>
          <a:lstStyle>
            <a:lvl1pPr algn="ctr">
              <a:defRPr sz="6000"/>
            </a:lvl1pPr>
          </a:lstStyle>
          <a:p>
            <a:pPr/>
            <a:r>
              <a:t>Title Text</a:t>
            </a:r>
          </a:p>
        </p:txBody>
      </p:sp>
      <p:sp>
        <p:nvSpPr>
          <p:cNvPr id="1399" name="Body Level One…"/>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400" name="Slide Number"/>
          <p:cNvSpPr txBox="1"/>
          <p:nvPr>
            <p:ph type="sldNum" sz="quarter" idx="2"/>
          </p:nvPr>
        </p:nvSpPr>
        <p:spPr>
          <a:xfrm>
            <a:off x="0" y="0"/>
            <a:ext cx="358413" cy="350662"/>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Comparison">
    <p:spTree>
      <p:nvGrpSpPr>
        <p:cNvPr id="1" name=""/>
        <p:cNvGrpSpPr/>
        <p:nvPr/>
      </p:nvGrpSpPr>
      <p:grpSpPr>
        <a:xfrm>
          <a:off x="0" y="0"/>
          <a:ext cx="0" cy="0"/>
          <a:chOff x="0" y="0"/>
          <a:chExt cx="0" cy="0"/>
        </a:xfrm>
      </p:grpSpPr>
      <p:sp>
        <p:nvSpPr>
          <p:cNvPr id="1407" name="Body Level One…"/>
          <p:cNvSpPr txBox="1"/>
          <p:nvPr>
            <p:ph type="body" sz="quarter" idx="1"/>
          </p:nvPr>
        </p:nvSpPr>
        <p:spPr>
          <a:xfrm>
            <a:off x="660994" y="908050"/>
            <a:ext cx="5437186" cy="2276856"/>
          </a:xfrm>
          <a:prstGeom prst="rect">
            <a:avLst/>
          </a:prstGeom>
        </p:spPr>
        <p:txBody>
          <a:bodyPr>
            <a:normAutofit fontScale="100000" lnSpcReduction="0"/>
          </a:bodyPr>
          <a:lstStyle>
            <a:lvl1pPr marL="0" indent="0">
              <a:buSzTx/>
              <a:buFontTx/>
              <a:buNone/>
              <a:defRPr b="1">
                <a:solidFill>
                  <a:srgbClr val="44546A"/>
                </a:solidFill>
              </a:defRPr>
            </a:lvl1pPr>
            <a:lvl2pPr marL="0" indent="457200">
              <a:buSzTx/>
              <a:buFontTx/>
              <a:buNone/>
              <a:defRPr b="1">
                <a:solidFill>
                  <a:srgbClr val="44546A"/>
                </a:solidFill>
              </a:defRPr>
            </a:lvl2pPr>
            <a:lvl3pPr marL="0" indent="914400">
              <a:buSzTx/>
              <a:buFontTx/>
              <a:buNone/>
              <a:defRPr b="1">
                <a:solidFill>
                  <a:srgbClr val="44546A"/>
                </a:solidFill>
              </a:defRPr>
            </a:lvl3pPr>
            <a:lvl4pPr marL="0" indent="1371600">
              <a:buSzTx/>
              <a:buFontTx/>
              <a:buNone/>
              <a:defRPr b="1">
                <a:solidFill>
                  <a:srgbClr val="44546A"/>
                </a:solidFill>
              </a:defRPr>
            </a:lvl4pPr>
            <a:lvl5pPr marL="0" indent="1828800">
              <a:buSzTx/>
              <a:buFontTx/>
              <a:buNone/>
              <a:defRPr b="1">
                <a:solidFill>
                  <a:srgbClr val="44546A"/>
                </a:solidFill>
              </a:defRPr>
            </a:lvl5pPr>
          </a:lstStyle>
          <a:p>
            <a:pPr/>
            <a:r>
              <a:t>Body Level One</a:t>
            </a:r>
          </a:p>
          <a:p>
            <a:pPr lvl="1"/>
            <a:r>
              <a:t>Body Level Two</a:t>
            </a:r>
          </a:p>
          <a:p>
            <a:pPr lvl="2"/>
            <a:r>
              <a:t>Body Level Three</a:t>
            </a:r>
          </a:p>
          <a:p>
            <a:pPr lvl="3"/>
            <a:r>
              <a:t>Body Level Four</a:t>
            </a:r>
          </a:p>
          <a:p>
            <a:pPr lvl="4"/>
            <a:r>
              <a:t>Body Level Five</a:t>
            </a:r>
          </a:p>
        </p:txBody>
      </p:sp>
      <p:pic>
        <p:nvPicPr>
          <p:cNvPr id="1408" name="Picture 1" descr="Picture 1"/>
          <p:cNvPicPr>
            <a:picLocks noChangeAspect="1"/>
          </p:cNvPicPr>
          <p:nvPr/>
        </p:nvPicPr>
        <p:blipFill>
          <a:blip r:embed="rId2">
            <a:extLst/>
          </a:blip>
          <a:stretch>
            <a:fillRect/>
          </a:stretch>
        </p:blipFill>
        <p:spPr>
          <a:xfrm rot="16200000">
            <a:off x="10944000" y="5000399"/>
            <a:ext cx="1337370" cy="421201"/>
          </a:xfrm>
          <a:prstGeom prst="rect">
            <a:avLst/>
          </a:prstGeom>
          <a:ln w="12700">
            <a:miter lim="400000"/>
          </a:ln>
        </p:spPr>
      </p:pic>
      <p:pic>
        <p:nvPicPr>
          <p:cNvPr id="1409" name="Picture 4" descr="Picture 4"/>
          <p:cNvPicPr>
            <a:picLocks noChangeAspect="1"/>
          </p:cNvPicPr>
          <p:nvPr/>
        </p:nvPicPr>
        <p:blipFill>
          <a:blip r:embed="rId3">
            <a:extLst/>
          </a:blip>
          <a:stretch>
            <a:fillRect/>
          </a:stretch>
        </p:blipFill>
        <p:spPr>
          <a:xfrm>
            <a:off x="370799" y="6271200"/>
            <a:ext cx="1804271" cy="327601"/>
          </a:xfrm>
          <a:prstGeom prst="rect">
            <a:avLst/>
          </a:prstGeom>
          <a:ln w="12700">
            <a:miter lim="400000"/>
          </a:ln>
        </p:spPr>
      </p:pic>
      <p:sp>
        <p:nvSpPr>
          <p:cNvPr id="1410" name="Slide Number"/>
          <p:cNvSpPr txBox="1"/>
          <p:nvPr>
            <p:ph type="sldNum" sz="quarter" idx="2"/>
          </p:nvPr>
        </p:nvSpPr>
        <p:spPr>
          <a:xfrm>
            <a:off x="0" y="0"/>
            <a:ext cx="358413" cy="350662"/>
          </a:xfrm>
          <a:prstGeom prst="rect">
            <a:avLst/>
          </a:prstGeom>
        </p:spPr>
        <p:txBody>
          <a:bodyPr anchor="t"/>
          <a:lstStyle>
            <a:lvl1pPr algn="l">
              <a:defRPr sz="1800">
                <a:solidFill>
                  <a:srgbClr val="767676"/>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Only">
    <p:spTree>
      <p:nvGrpSpPr>
        <p:cNvPr id="1" name=""/>
        <p:cNvGrpSpPr/>
        <p:nvPr/>
      </p:nvGrpSpPr>
      <p:grpSpPr>
        <a:xfrm>
          <a:off x="0" y="0"/>
          <a:ext cx="0" cy="0"/>
          <a:chOff x="0" y="0"/>
          <a:chExt cx="0" cy="0"/>
        </a:xfrm>
      </p:grpSpPr>
      <p:sp>
        <p:nvSpPr>
          <p:cNvPr id="1417" name="Slide Number"/>
          <p:cNvSpPr txBox="1"/>
          <p:nvPr>
            <p:ph type="sldNum" sz="quarter" idx="2"/>
          </p:nvPr>
        </p:nvSpPr>
        <p:spPr>
          <a:xfrm>
            <a:off x="11756097" y="6367044"/>
            <a:ext cx="245403" cy="226986"/>
          </a:xfrm>
          <a:prstGeom prst="rect">
            <a:avLst/>
          </a:prstGeom>
        </p:spPr>
        <p:txBody>
          <a:bodyPr/>
          <a:lstStyle>
            <a:lvl1pPr>
              <a:defRPr>
                <a:solidFill>
                  <a:srgbClr val="0096FF"/>
                </a:solidFill>
              </a:defRPr>
            </a:lvl1pPr>
          </a:lstStyle>
          <a:p>
            <a:pPr/>
            <a:fld id="{86CB4B4D-7CA3-9044-876B-883B54F8677D}" type="slidenum"/>
          </a:p>
        </p:txBody>
      </p:sp>
      <p:sp>
        <p:nvSpPr>
          <p:cNvPr id="1418" name="Title Text"/>
          <p:cNvSpPr txBox="1"/>
          <p:nvPr>
            <p:ph type="title"/>
          </p:nvPr>
        </p:nvSpPr>
        <p:spPr>
          <a:xfrm>
            <a:off x="2094807" y="698270"/>
            <a:ext cx="9258993" cy="676103"/>
          </a:xfrm>
          <a:prstGeom prst="rect">
            <a:avLst/>
          </a:prstGeom>
        </p:spPr>
        <p:txBody>
          <a:bodyPr anchor="t">
            <a:normAutofit fontScale="100000" lnSpcReduction="0"/>
          </a:bodyPr>
          <a:lstStyle>
            <a:lvl1pPr>
              <a:defRPr sz="3600">
                <a:solidFill>
                  <a:srgbClr val="00B0F0"/>
                </a:solidFill>
                <a:latin typeface="Arial"/>
                <a:ea typeface="Arial"/>
                <a:cs typeface="Arial"/>
                <a:sym typeface="Arial"/>
              </a:defRPr>
            </a:lvl1pPr>
          </a:lstStyle>
          <a:p>
            <a:pPr/>
            <a:r>
              <a:t>Title Text</a:t>
            </a:r>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ure Slid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6"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77"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78" name="Slide Number"/>
          <p:cNvSpPr txBox="1"/>
          <p:nvPr>
            <p:ph type="sldNum" sz="quarter" idx="2"/>
          </p:nvPr>
        </p:nvSpPr>
        <p:spPr>
          <a:xfrm>
            <a:off x="11784112" y="1027620"/>
            <a:ext cx="245404" cy="226987"/>
          </a:xfrm>
          <a:prstGeom prst="rect">
            <a:avLst/>
          </a:prstGeom>
        </p:spPr>
        <p:txBody>
          <a:bodyPr/>
          <a:lstStyle/>
          <a:p>
            <a:pPr/>
            <a:fld id="{86CB4B4D-7CA3-9044-876B-883B54F8677D}" type="slidenum"/>
          </a:p>
        </p:txBody>
      </p:sp>
      <p:pic>
        <p:nvPicPr>
          <p:cNvPr id="179"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180"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181"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182"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183"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ure Slid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0"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91"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192" name="Slide Number"/>
          <p:cNvSpPr txBox="1"/>
          <p:nvPr>
            <p:ph type="sldNum" sz="quarter" idx="2"/>
          </p:nvPr>
        </p:nvSpPr>
        <p:spPr>
          <a:xfrm>
            <a:off x="11784112" y="1027620"/>
            <a:ext cx="245404" cy="226987"/>
          </a:xfrm>
          <a:prstGeom prst="rect">
            <a:avLst/>
          </a:prstGeom>
        </p:spPr>
        <p:txBody>
          <a:bodyPr/>
          <a:lstStyle/>
          <a:p>
            <a:pPr/>
            <a:fld id="{86CB4B4D-7CA3-9044-876B-883B54F8677D}" type="slidenum"/>
          </a:p>
        </p:txBody>
      </p:sp>
      <p:pic>
        <p:nvPicPr>
          <p:cNvPr id="193"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194"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195"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196"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197"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ure Slide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4"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05"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06" name="Slide Number"/>
          <p:cNvSpPr txBox="1"/>
          <p:nvPr>
            <p:ph type="sldNum" sz="quarter" idx="2"/>
          </p:nvPr>
        </p:nvSpPr>
        <p:spPr>
          <a:xfrm>
            <a:off x="11784112" y="1027620"/>
            <a:ext cx="245404" cy="226987"/>
          </a:xfrm>
          <a:prstGeom prst="rect">
            <a:avLst/>
          </a:prstGeom>
        </p:spPr>
        <p:txBody>
          <a:bodyPr/>
          <a:lstStyle/>
          <a:p>
            <a:pPr/>
            <a:fld id="{86CB4B4D-7CA3-9044-876B-883B54F8677D}" type="slidenum"/>
          </a:p>
        </p:txBody>
      </p:sp>
      <p:pic>
        <p:nvPicPr>
          <p:cNvPr id="207"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208"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209"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210"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211"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ure Slide 5">
    <p:spTree>
      <p:nvGrpSpPr>
        <p:cNvPr id="1" name=""/>
        <p:cNvGrpSpPr/>
        <p:nvPr/>
      </p:nvGrpSpPr>
      <p:grpSpPr>
        <a:xfrm>
          <a:off x="0" y="0"/>
          <a:ext cx="0" cy="0"/>
          <a:chOff x="0" y="0"/>
          <a:chExt cx="0" cy="0"/>
        </a:xfrm>
      </p:grpSpPr>
      <p:sp>
        <p:nvSpPr>
          <p:cNvPr id="218"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19" name="Slide Number"/>
          <p:cNvSpPr txBox="1"/>
          <p:nvPr>
            <p:ph type="sldNum" sz="quarter" idx="2"/>
          </p:nvPr>
        </p:nvSpPr>
        <p:spPr>
          <a:xfrm>
            <a:off x="11784112" y="1027620"/>
            <a:ext cx="245404" cy="226987"/>
          </a:xfrm>
          <a:prstGeom prst="rect">
            <a:avLst/>
          </a:prstGeom>
        </p:spPr>
        <p:txBody>
          <a:bodyPr/>
          <a:lstStyle/>
          <a:p>
            <a:pPr/>
            <a:fld id="{86CB4B4D-7CA3-9044-876B-883B54F8677D}" type="slidenum"/>
          </a:p>
        </p:txBody>
      </p:sp>
      <p:pic>
        <p:nvPicPr>
          <p:cNvPr id="220" name="Picture 5" descr="Picture 5"/>
          <p:cNvPicPr>
            <a:picLocks noChangeAspect="1"/>
          </p:cNvPicPr>
          <p:nvPr/>
        </p:nvPicPr>
        <p:blipFill>
          <a:blip r:embed="rId2">
            <a:extLst/>
          </a:blip>
          <a:stretch>
            <a:fillRect/>
          </a:stretch>
        </p:blipFill>
        <p:spPr>
          <a:xfrm>
            <a:off x="149821" y="204095"/>
            <a:ext cx="1947187" cy="350306"/>
          </a:xfrm>
          <a:prstGeom prst="rect">
            <a:avLst/>
          </a:prstGeom>
          <a:ln w="12700">
            <a:miter lim="400000"/>
          </a:ln>
        </p:spPr>
      </p:pic>
      <p:sp>
        <p:nvSpPr>
          <p:cNvPr id="221" name="TextBox 6"/>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222"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223"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224"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Rectangle 2"/>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6"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7" name="Slide Number"/>
          <p:cNvSpPr txBox="1"/>
          <p:nvPr>
            <p:ph type="sldNum" sz="quarter" idx="2"/>
          </p:nvPr>
        </p:nvSpPr>
        <p:spPr>
          <a:prstGeom prst="rect">
            <a:avLst/>
          </a:prstGeom>
        </p:spPr>
        <p:txBody>
          <a:bodyPr/>
          <a:lstStyle/>
          <a:p>
            <a:pPr/>
            <a:fld id="{86CB4B4D-7CA3-9044-876B-883B54F8677D}" type="slidenum"/>
          </a:p>
        </p:txBody>
      </p:sp>
      <p:pic>
        <p:nvPicPr>
          <p:cNvPr id="28" name="Picture 9" descr="Picture 9"/>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29" name="TextBox 19"/>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30"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31"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32" name="Date Placeholder 3"/>
          <p:cNvSpPr txBox="1"/>
          <p:nvPr/>
        </p:nvSpPr>
        <p:spPr>
          <a:xfrm>
            <a:off x="734894" y="6496970"/>
            <a:ext cx="1158775" cy="159838"/>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sz="900">
                <a:solidFill>
                  <a:srgbClr val="181717"/>
                </a:solidFill>
              </a:defRPr>
            </a:lvl1pPr>
          </a:lstStyle>
          <a:p>
            <a:pPr/>
            <a:r>
              <a:t>2026-04-15</a:t>
            </a:r>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31" name="Slide Number"/>
          <p:cNvSpPr txBox="1"/>
          <p:nvPr>
            <p:ph type="sldNum" sz="quarter" idx="2"/>
          </p:nvPr>
        </p:nvSpPr>
        <p:spPr>
          <a:xfrm>
            <a:off x="11784112" y="1027620"/>
            <a:ext cx="245404" cy="226987"/>
          </a:xfrm>
          <a:prstGeom prst="rect">
            <a:avLst/>
          </a:prstGeom>
        </p:spPr>
        <p:txBody>
          <a:bodyPr/>
          <a:lstStyle/>
          <a:p>
            <a:pPr/>
            <a:fld id="{86CB4B4D-7CA3-9044-876B-883B54F8677D}" type="slidenum"/>
          </a:p>
        </p:txBody>
      </p:sp>
      <p:sp>
        <p:nvSpPr>
          <p:cNvPr id="232" name="Title Text"/>
          <p:cNvSpPr txBox="1"/>
          <p:nvPr>
            <p:ph type="title"/>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Title Text</a:t>
            </a:r>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yclotr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9"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40"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RIE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7" name="Rectangle 1"/>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48"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eson Hal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5"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56"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eor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3"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64"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yclotron Gro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1"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72"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afet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9"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80"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uden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7"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88"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IB">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5"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296"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emote Handling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3"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04"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 name="Rectangle 2"/>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0"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1" name="Slide Number"/>
          <p:cNvSpPr txBox="1"/>
          <p:nvPr>
            <p:ph type="sldNum" sz="quarter" idx="2"/>
          </p:nvPr>
        </p:nvSpPr>
        <p:spPr>
          <a:prstGeom prst="rect">
            <a:avLst/>
          </a:prstGeom>
        </p:spPr>
        <p:txBody>
          <a:bodyPr/>
          <a:lstStyle/>
          <a:p>
            <a:pPr/>
            <a:fld id="{86CB4B4D-7CA3-9044-876B-883B54F8677D}" type="slidenum"/>
          </a:p>
        </p:txBody>
      </p:sp>
      <p:pic>
        <p:nvPicPr>
          <p:cNvPr id="42" name="Picture 9" descr="Picture 9"/>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43" name="TextBox 10"/>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44"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45"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46" name="Date Placeholder 3"/>
          <p:cNvSpPr txBox="1"/>
          <p:nvPr/>
        </p:nvSpPr>
        <p:spPr>
          <a:xfrm>
            <a:off x="734894" y="6496970"/>
            <a:ext cx="1158775" cy="159838"/>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sz="900">
                <a:solidFill>
                  <a:srgbClr val="181717"/>
                </a:solidFill>
              </a:defRPr>
            </a:lvl1pPr>
          </a:lstStyle>
          <a:p>
            <a:pPr/>
            <a:r>
              <a:t>2026-04-15</a:t>
            </a:r>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emote Handling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1"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12"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emote Handling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9"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20"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emote Handling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7"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28"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F NIF">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5"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36"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A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3"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44"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PH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1"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52"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RAG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9"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60"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SOSIM">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7"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68"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elium Recycling">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5" name="Rectangle 5"/>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76"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1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3"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84"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 name="Rectangle 2"/>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4"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5" name="Slide Number"/>
          <p:cNvSpPr txBox="1"/>
          <p:nvPr>
            <p:ph type="sldNum" sz="quarter" idx="2"/>
          </p:nvPr>
        </p:nvSpPr>
        <p:spPr>
          <a:prstGeom prst="rect">
            <a:avLst/>
          </a:prstGeom>
        </p:spPr>
        <p:txBody>
          <a:bodyPr/>
          <a:lstStyle/>
          <a:p>
            <a:pPr/>
            <a:fld id="{86CB4B4D-7CA3-9044-876B-883B54F8677D}" type="slidenum"/>
          </a:p>
        </p:txBody>
      </p:sp>
      <p:pic>
        <p:nvPicPr>
          <p:cNvPr id="56" name="Picture 9" descr="Picture 9"/>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57" name="TextBox 10"/>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58"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59"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60" name="Date Placeholder 3"/>
          <p:cNvSpPr txBox="1"/>
          <p:nvPr/>
        </p:nvSpPr>
        <p:spPr>
          <a:xfrm>
            <a:off x="734894" y="6496970"/>
            <a:ext cx="1158775" cy="159838"/>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sz="900">
                <a:solidFill>
                  <a:srgbClr val="181717"/>
                </a:solidFill>
              </a:defRPr>
            </a:lvl1pPr>
          </a:lstStyle>
          <a:p>
            <a:pPr/>
            <a:r>
              <a:t>2026-04-15</a:t>
            </a:r>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13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1"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392"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SCA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9"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00"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SCA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7"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08"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er Tap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5"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16"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sign Draf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3"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24"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abbit Lin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1"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32"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chine Sh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9"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40"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rol Room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47"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48"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rol Room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55"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56"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rol Room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3"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64"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5">
    <p:spTree>
      <p:nvGrpSpPr>
        <p:cNvPr id="1" name=""/>
        <p:cNvGrpSpPr/>
        <p:nvPr/>
      </p:nvGrpSpPr>
      <p:grpSpPr>
        <a:xfrm>
          <a:off x="0" y="0"/>
          <a:ext cx="0" cy="0"/>
          <a:chOff x="0" y="0"/>
          <a:chExt cx="0" cy="0"/>
        </a:xfrm>
      </p:grpSpPr>
      <p:sp>
        <p:nvSpPr>
          <p:cNvPr id="67"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68" name="Slide Number"/>
          <p:cNvSpPr txBox="1"/>
          <p:nvPr>
            <p:ph type="sldNum" sz="quarter" idx="2"/>
          </p:nvPr>
        </p:nvSpPr>
        <p:spPr>
          <a:prstGeom prst="rect">
            <a:avLst/>
          </a:prstGeom>
        </p:spPr>
        <p:txBody>
          <a:bodyPr/>
          <a:lstStyle/>
          <a:p>
            <a:pPr/>
            <a:fld id="{86CB4B4D-7CA3-9044-876B-883B54F8677D}" type="slidenum"/>
          </a:p>
        </p:txBody>
      </p:sp>
      <p:pic>
        <p:nvPicPr>
          <p:cNvPr id="69" name="Picture 5" descr="Picture 5"/>
          <p:cNvPicPr>
            <a:picLocks noChangeAspect="1"/>
          </p:cNvPicPr>
          <p:nvPr/>
        </p:nvPicPr>
        <p:blipFill>
          <a:blip r:embed="rId2">
            <a:extLst/>
          </a:blip>
          <a:stretch>
            <a:fillRect/>
          </a:stretch>
        </p:blipFill>
        <p:spPr>
          <a:xfrm>
            <a:off x="185680" y="204095"/>
            <a:ext cx="1947186" cy="350306"/>
          </a:xfrm>
          <a:prstGeom prst="rect">
            <a:avLst/>
          </a:prstGeom>
          <a:ln w="12700">
            <a:miter lim="400000"/>
          </a:ln>
        </p:spPr>
      </p:pic>
      <p:sp>
        <p:nvSpPr>
          <p:cNvPr id="70" name="TextBox 6"/>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71"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72"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aper Clip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71"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72"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79" name="Rectangle 10"/>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80" name="Rectangle 14"/>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81" name="Slide Number"/>
          <p:cNvSpPr txBox="1"/>
          <p:nvPr>
            <p:ph type="sldNum" sz="quarter" idx="2"/>
          </p:nvPr>
        </p:nvSpPr>
        <p:spPr>
          <a:xfrm>
            <a:off x="475093" y="6455972"/>
            <a:ext cx="245403" cy="226986"/>
          </a:xfrm>
          <a:prstGeom prst="rect">
            <a:avLst/>
          </a:prstGeom>
        </p:spPr>
        <p:txBody>
          <a:bodyPr/>
          <a:lstStyle/>
          <a:p>
            <a:pPr/>
            <a:fld id="{86CB4B4D-7CA3-9044-876B-883B54F8677D}" type="slidenum"/>
          </a:p>
        </p:txBody>
      </p:sp>
      <p:sp>
        <p:nvSpPr>
          <p:cNvPr id="482" name="TextBox 17"/>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pic>
        <p:nvPicPr>
          <p:cNvPr id="483" name="Picture 18" descr="Picture 18"/>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484"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485"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2" name="Rectangle 2"/>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93"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494" name="Slide Number"/>
          <p:cNvSpPr txBox="1"/>
          <p:nvPr>
            <p:ph type="sldNum" sz="quarter" idx="2"/>
          </p:nvPr>
        </p:nvSpPr>
        <p:spPr>
          <a:xfrm>
            <a:off x="475093" y="6455972"/>
            <a:ext cx="245403" cy="226986"/>
          </a:xfrm>
          <a:prstGeom prst="rect">
            <a:avLst/>
          </a:prstGeom>
        </p:spPr>
        <p:txBody>
          <a:bodyPr/>
          <a:lstStyle/>
          <a:p>
            <a:pPr/>
            <a:fld id="{86CB4B4D-7CA3-9044-876B-883B54F8677D}" type="slidenum"/>
          </a:p>
        </p:txBody>
      </p:sp>
      <p:pic>
        <p:nvPicPr>
          <p:cNvPr id="495" name="Picture 9" descr="Picture 9"/>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496" name="TextBox 19"/>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497"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498"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5" name="Rectangle 2"/>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06"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07" name="Slide Number"/>
          <p:cNvSpPr txBox="1"/>
          <p:nvPr>
            <p:ph type="sldNum" sz="quarter" idx="2"/>
          </p:nvPr>
        </p:nvSpPr>
        <p:spPr>
          <a:xfrm>
            <a:off x="475093" y="6455972"/>
            <a:ext cx="245403" cy="226986"/>
          </a:xfrm>
          <a:prstGeom prst="rect">
            <a:avLst/>
          </a:prstGeom>
        </p:spPr>
        <p:txBody>
          <a:bodyPr/>
          <a:lstStyle/>
          <a:p>
            <a:pPr/>
            <a:fld id="{86CB4B4D-7CA3-9044-876B-883B54F8677D}" type="slidenum"/>
          </a:p>
        </p:txBody>
      </p:sp>
      <p:pic>
        <p:nvPicPr>
          <p:cNvPr id="508" name="Picture 9" descr="Picture 9"/>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509" name="TextBox 10"/>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510"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511"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8" name="Rectangle 2"/>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19"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20" name="Slide Number"/>
          <p:cNvSpPr txBox="1"/>
          <p:nvPr>
            <p:ph type="sldNum" sz="quarter" idx="2"/>
          </p:nvPr>
        </p:nvSpPr>
        <p:spPr>
          <a:xfrm>
            <a:off x="577004" y="6378986"/>
            <a:ext cx="245403" cy="226986"/>
          </a:xfrm>
          <a:prstGeom prst="rect">
            <a:avLst/>
          </a:prstGeom>
        </p:spPr>
        <p:txBody>
          <a:bodyPr/>
          <a:lstStyle/>
          <a:p>
            <a:pPr/>
            <a:fld id="{86CB4B4D-7CA3-9044-876B-883B54F8677D}" type="slidenum"/>
          </a:p>
        </p:txBody>
      </p:sp>
      <p:pic>
        <p:nvPicPr>
          <p:cNvPr id="521" name="Picture 9" descr="Picture 9"/>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522" name="TextBox 10"/>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523"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524"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5">
    <p:spTree>
      <p:nvGrpSpPr>
        <p:cNvPr id="1" name=""/>
        <p:cNvGrpSpPr/>
        <p:nvPr/>
      </p:nvGrpSpPr>
      <p:grpSpPr>
        <a:xfrm>
          <a:off x="0" y="0"/>
          <a:ext cx="0" cy="0"/>
          <a:chOff x="0" y="0"/>
          <a:chExt cx="0" cy="0"/>
        </a:xfrm>
      </p:grpSpPr>
      <p:sp>
        <p:nvSpPr>
          <p:cNvPr id="531"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32" name="Slide Number"/>
          <p:cNvSpPr txBox="1"/>
          <p:nvPr>
            <p:ph type="sldNum" sz="quarter" idx="2"/>
          </p:nvPr>
        </p:nvSpPr>
        <p:spPr>
          <a:prstGeom prst="rect">
            <a:avLst/>
          </a:prstGeom>
        </p:spPr>
        <p:txBody>
          <a:bodyPr/>
          <a:lstStyle/>
          <a:p>
            <a:pPr/>
            <a:fld id="{86CB4B4D-7CA3-9044-876B-883B54F8677D}" type="slidenum"/>
          </a:p>
        </p:txBody>
      </p:sp>
      <p:pic>
        <p:nvPicPr>
          <p:cNvPr id="533" name="Picture 5" descr="Picture 5"/>
          <p:cNvPicPr>
            <a:picLocks noChangeAspect="1"/>
          </p:cNvPicPr>
          <p:nvPr/>
        </p:nvPicPr>
        <p:blipFill>
          <a:blip r:embed="rId2">
            <a:extLst/>
          </a:blip>
          <a:stretch>
            <a:fillRect/>
          </a:stretch>
        </p:blipFill>
        <p:spPr>
          <a:xfrm>
            <a:off x="185680" y="204095"/>
            <a:ext cx="1947186" cy="350306"/>
          </a:xfrm>
          <a:prstGeom prst="rect">
            <a:avLst/>
          </a:prstGeom>
          <a:ln w="12700">
            <a:miter lim="400000"/>
          </a:ln>
        </p:spPr>
      </p:pic>
      <p:sp>
        <p:nvSpPr>
          <p:cNvPr id="534" name="TextBox 6"/>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535"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536"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537" name="Date Placeholder 3"/>
          <p:cNvSpPr txBox="1"/>
          <p:nvPr/>
        </p:nvSpPr>
        <p:spPr>
          <a:xfrm>
            <a:off x="734894" y="6496970"/>
            <a:ext cx="1158775" cy="159838"/>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sz="900">
                <a:solidFill>
                  <a:srgbClr val="181717"/>
                </a:solidFill>
              </a:defRPr>
            </a:lvl1pPr>
          </a:lstStyle>
          <a:p>
            <a:pPr/>
            <a:r>
              <a:t>2026-04-15</a:t>
            </a:r>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544"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45" name="Slide Number"/>
          <p:cNvSpPr txBox="1"/>
          <p:nvPr>
            <p:ph type="sldNum" sz="quarter" idx="2"/>
          </p:nvPr>
        </p:nvSpPr>
        <p:spPr>
          <a:prstGeom prst="rect">
            <a:avLst/>
          </a:prstGeom>
        </p:spPr>
        <p:txBody>
          <a:bodyPr/>
          <a:lstStyle/>
          <a:p>
            <a:pPr/>
            <a:fld id="{86CB4B4D-7CA3-9044-876B-883B54F8677D}" type="slidenum"/>
          </a:p>
        </p:txBody>
      </p:sp>
      <p:sp>
        <p:nvSpPr>
          <p:cNvPr id="546" name="Click to edit master title style"/>
          <p:cNvSpPr txBox="1"/>
          <p:nvPr>
            <p:ph type="title" hasCustomPrompt="1"/>
          </p:nvPr>
        </p:nvSpPr>
        <p:spPr>
          <a:xfrm>
            <a:off x="681471" y="979687"/>
            <a:ext cx="8953828" cy="650330"/>
          </a:xfrm>
          <a:prstGeom prst="rect">
            <a:avLst/>
          </a:prstGeom>
        </p:spPr>
        <p:txBody>
          <a:bodyPr anchor="t">
            <a:normAutofit fontScale="100000" lnSpcReduction="0"/>
          </a:bodyPr>
          <a:lstStyle>
            <a:lvl1pPr>
              <a:defRPr b="1" sz="1800">
                <a:solidFill>
                  <a:srgbClr val="00A9FF"/>
                </a:solidFill>
                <a:latin typeface="Arial"/>
                <a:ea typeface="Arial"/>
                <a:cs typeface="Arial"/>
                <a:sym typeface="Arial"/>
              </a:defRPr>
            </a:lvl1pPr>
          </a:lstStyle>
          <a:p>
            <a:pPr/>
            <a:r>
              <a:t>Click to edit master title style</a:t>
            </a:r>
          </a:p>
        </p:txBody>
      </p:sp>
      <p:sp>
        <p:nvSpPr>
          <p:cNvPr id="547" name="Body Level One…"/>
          <p:cNvSpPr txBox="1"/>
          <p:nvPr>
            <p:ph type="body" idx="1"/>
          </p:nvPr>
        </p:nvSpPr>
        <p:spPr>
          <a:xfrm>
            <a:off x="681471" y="2032777"/>
            <a:ext cx="8953828" cy="3939398"/>
          </a:xfrm>
          <a:prstGeom prst="rect">
            <a:avLst/>
          </a:prstGeom>
        </p:spPr>
        <p:txBody>
          <a:bodyPr anchor="ctr">
            <a:normAutofit fontScale="100000" lnSpcReduction="0"/>
          </a:bodyPr>
          <a:lstStyle>
            <a:lvl1pPr>
              <a:buClr>
                <a:srgbClr val="00A9FF"/>
              </a:buClr>
              <a:buFontTx/>
              <a:buChar char="▪"/>
              <a:defRPr sz="3200"/>
            </a:lvl1pPr>
            <a:lvl2pPr marL="685800" indent="-228600">
              <a:buClr>
                <a:srgbClr val="00A9FF"/>
              </a:buClr>
              <a:buFontTx/>
              <a:buChar char="▪"/>
              <a:defRPr sz="3200"/>
            </a:lvl2pPr>
            <a:lvl3pPr marL="1143000" indent="-228600">
              <a:buClr>
                <a:srgbClr val="00A9FF"/>
              </a:buClr>
              <a:buFontTx/>
              <a:buChar char="▪"/>
              <a:defRPr sz="3200"/>
            </a:lvl3pPr>
            <a:lvl4pPr marL="1600200" indent="-228600">
              <a:buClr>
                <a:srgbClr val="00A9FF"/>
              </a:buClr>
              <a:buFontTx/>
              <a:buChar char="▪"/>
              <a:defRPr sz="3200"/>
            </a:lvl4pPr>
            <a:lvl5pPr marL="2057400" indent="-228600">
              <a:buClr>
                <a:srgbClr val="00A9FF"/>
              </a:buClr>
              <a:buFontTx/>
              <a:buChar char="▪"/>
              <a:defRPr sz="32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54" name="Rectangle 10"/>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55" name="Rectangle 14"/>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56" name="Slide Number"/>
          <p:cNvSpPr txBox="1"/>
          <p:nvPr>
            <p:ph type="sldNum" sz="quarter" idx="2"/>
          </p:nvPr>
        </p:nvSpPr>
        <p:spPr>
          <a:xfrm>
            <a:off x="332572" y="6528468"/>
            <a:ext cx="245403" cy="226986"/>
          </a:xfrm>
          <a:prstGeom prst="rect">
            <a:avLst/>
          </a:prstGeom>
        </p:spPr>
        <p:txBody>
          <a:bodyPr/>
          <a:lstStyle/>
          <a:p>
            <a:pPr/>
            <a:fld id="{86CB4B4D-7CA3-9044-876B-883B54F8677D}" type="slidenum"/>
          </a:p>
        </p:txBody>
      </p:sp>
      <p:sp>
        <p:nvSpPr>
          <p:cNvPr id="557" name="TextBox 17"/>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pic>
        <p:nvPicPr>
          <p:cNvPr id="558" name="Picture 18" descr="Picture 18"/>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559"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560"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7" name="Rectangle 2"/>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68"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69" name="Slide Number"/>
          <p:cNvSpPr txBox="1"/>
          <p:nvPr>
            <p:ph type="sldNum" sz="quarter" idx="2"/>
          </p:nvPr>
        </p:nvSpPr>
        <p:spPr>
          <a:xfrm>
            <a:off x="577004" y="6378986"/>
            <a:ext cx="245403" cy="226986"/>
          </a:xfrm>
          <a:prstGeom prst="rect">
            <a:avLst/>
          </a:prstGeom>
        </p:spPr>
        <p:txBody>
          <a:bodyPr/>
          <a:lstStyle/>
          <a:p>
            <a:pPr/>
            <a:fld id="{86CB4B4D-7CA3-9044-876B-883B54F8677D}" type="slidenum"/>
          </a:p>
        </p:txBody>
      </p:sp>
      <p:pic>
        <p:nvPicPr>
          <p:cNvPr id="570" name="Picture 9" descr="Picture 9"/>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571" name="TextBox 19"/>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572"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573"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0" name="Rectangle 2"/>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81"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82" name="Slide Number"/>
          <p:cNvSpPr txBox="1"/>
          <p:nvPr>
            <p:ph type="sldNum" sz="quarter" idx="2"/>
          </p:nvPr>
        </p:nvSpPr>
        <p:spPr>
          <a:xfrm>
            <a:off x="577004" y="6378986"/>
            <a:ext cx="245403" cy="226986"/>
          </a:xfrm>
          <a:prstGeom prst="rect">
            <a:avLst/>
          </a:prstGeom>
        </p:spPr>
        <p:txBody>
          <a:bodyPr/>
          <a:lstStyle/>
          <a:p>
            <a:pPr/>
            <a:fld id="{86CB4B4D-7CA3-9044-876B-883B54F8677D}" type="slidenum"/>
          </a:p>
        </p:txBody>
      </p:sp>
      <p:pic>
        <p:nvPicPr>
          <p:cNvPr id="583" name="Picture 9" descr="Picture 9"/>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584" name="TextBox 10"/>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585"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586"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79"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80" name="Slide Number"/>
          <p:cNvSpPr txBox="1"/>
          <p:nvPr>
            <p:ph type="sldNum" sz="quarter" idx="2"/>
          </p:nvPr>
        </p:nvSpPr>
        <p:spPr>
          <a:prstGeom prst="rect">
            <a:avLst/>
          </a:prstGeom>
        </p:spPr>
        <p:txBody>
          <a:bodyPr/>
          <a:lstStyle/>
          <a:p>
            <a:pPr/>
            <a:fld id="{86CB4B4D-7CA3-9044-876B-883B54F8677D}" type="slidenum"/>
          </a:p>
        </p:txBody>
      </p:sp>
      <p:sp>
        <p:nvSpPr>
          <p:cNvPr id="81" name="Click to edit master title style"/>
          <p:cNvSpPr txBox="1"/>
          <p:nvPr>
            <p:ph type="title" hasCustomPrompt="1"/>
          </p:nvPr>
        </p:nvSpPr>
        <p:spPr>
          <a:xfrm>
            <a:off x="681471" y="979687"/>
            <a:ext cx="8953828" cy="650330"/>
          </a:xfrm>
          <a:prstGeom prst="rect">
            <a:avLst/>
          </a:prstGeom>
        </p:spPr>
        <p:txBody>
          <a:bodyPr anchor="t">
            <a:normAutofit fontScale="100000" lnSpcReduction="0"/>
          </a:bodyPr>
          <a:lstStyle>
            <a:lvl1pPr>
              <a:defRPr b="1" sz="1800">
                <a:solidFill>
                  <a:srgbClr val="00A9FF"/>
                </a:solidFill>
                <a:latin typeface="Arial"/>
                <a:ea typeface="Arial"/>
                <a:cs typeface="Arial"/>
                <a:sym typeface="Arial"/>
              </a:defRPr>
            </a:lvl1pPr>
          </a:lstStyle>
          <a:p>
            <a:pPr/>
            <a:r>
              <a:t>Click to edit master title style</a:t>
            </a:r>
          </a:p>
        </p:txBody>
      </p:sp>
      <p:sp>
        <p:nvSpPr>
          <p:cNvPr id="82" name="Body Level One…"/>
          <p:cNvSpPr txBox="1"/>
          <p:nvPr>
            <p:ph type="body" idx="1"/>
          </p:nvPr>
        </p:nvSpPr>
        <p:spPr>
          <a:xfrm>
            <a:off x="681471" y="2032777"/>
            <a:ext cx="8953828" cy="3939398"/>
          </a:xfrm>
          <a:prstGeom prst="rect">
            <a:avLst/>
          </a:prstGeom>
        </p:spPr>
        <p:txBody>
          <a:bodyPr anchor="ctr">
            <a:normAutofit fontScale="100000" lnSpcReduction="0"/>
          </a:bodyPr>
          <a:lstStyle>
            <a:lvl1pPr>
              <a:buClr>
                <a:srgbClr val="00A9FF"/>
              </a:buClr>
              <a:buFontTx/>
              <a:buChar char="▪"/>
              <a:defRPr sz="3200"/>
            </a:lvl1pPr>
            <a:lvl2pPr marL="685800" indent="-228600">
              <a:buClr>
                <a:srgbClr val="00A9FF"/>
              </a:buClr>
              <a:buFontTx/>
              <a:buChar char="▪"/>
              <a:defRPr sz="3200"/>
            </a:lvl2pPr>
            <a:lvl3pPr marL="1143000" indent="-228600">
              <a:buClr>
                <a:srgbClr val="00A9FF"/>
              </a:buClr>
              <a:buFontTx/>
              <a:buChar char="▪"/>
              <a:defRPr sz="3200"/>
            </a:lvl3pPr>
            <a:lvl4pPr marL="1600200" indent="-228600">
              <a:buClr>
                <a:srgbClr val="00A9FF"/>
              </a:buClr>
              <a:buFontTx/>
              <a:buChar char="▪"/>
              <a:defRPr sz="3200"/>
            </a:lvl4pPr>
            <a:lvl5pPr marL="2057400" indent="-228600">
              <a:buClr>
                <a:srgbClr val="00A9FF"/>
              </a:buClr>
              <a:buFontTx/>
              <a:buChar char="▪"/>
              <a:defRPr sz="32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93" name="Rectangle 2"/>
          <p:cNvSpPr/>
          <p:nvPr/>
        </p:nvSpPr>
        <p:spPr>
          <a:xfrm>
            <a:off x="-92427"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94"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595" name="Slide Number"/>
          <p:cNvSpPr txBox="1"/>
          <p:nvPr>
            <p:ph type="sldNum" sz="quarter" idx="2"/>
          </p:nvPr>
        </p:nvSpPr>
        <p:spPr>
          <a:xfrm>
            <a:off x="577004" y="6378986"/>
            <a:ext cx="245403" cy="226986"/>
          </a:xfrm>
          <a:prstGeom prst="rect">
            <a:avLst/>
          </a:prstGeom>
        </p:spPr>
        <p:txBody>
          <a:bodyPr/>
          <a:lstStyle/>
          <a:p>
            <a:pPr/>
            <a:fld id="{86CB4B4D-7CA3-9044-876B-883B54F8677D}" type="slidenum"/>
          </a:p>
        </p:txBody>
      </p:sp>
      <p:pic>
        <p:nvPicPr>
          <p:cNvPr id="596" name="Picture 9" descr="Picture 9"/>
          <p:cNvPicPr>
            <a:picLocks noChangeAspect="1"/>
          </p:cNvPicPr>
          <p:nvPr/>
        </p:nvPicPr>
        <p:blipFill>
          <a:blip r:embed="rId3">
            <a:extLst/>
          </a:blip>
          <a:stretch>
            <a:fillRect/>
          </a:stretch>
        </p:blipFill>
        <p:spPr>
          <a:xfrm>
            <a:off x="185680" y="204095"/>
            <a:ext cx="1947186" cy="350306"/>
          </a:xfrm>
          <a:prstGeom prst="rect">
            <a:avLst/>
          </a:prstGeom>
          <a:ln w="12700">
            <a:miter lim="400000"/>
          </a:ln>
        </p:spPr>
      </p:pic>
      <p:sp>
        <p:nvSpPr>
          <p:cNvPr id="597" name="TextBox 10"/>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598"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599"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5">
    <p:spTree>
      <p:nvGrpSpPr>
        <p:cNvPr id="1" name=""/>
        <p:cNvGrpSpPr/>
        <p:nvPr/>
      </p:nvGrpSpPr>
      <p:grpSpPr>
        <a:xfrm>
          <a:off x="0" y="0"/>
          <a:ext cx="0" cy="0"/>
          <a:chOff x="0" y="0"/>
          <a:chExt cx="0" cy="0"/>
        </a:xfrm>
      </p:grpSpPr>
      <p:sp>
        <p:nvSpPr>
          <p:cNvPr id="606"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607" name="Slide Number"/>
          <p:cNvSpPr txBox="1"/>
          <p:nvPr>
            <p:ph type="sldNum" sz="quarter" idx="2"/>
          </p:nvPr>
        </p:nvSpPr>
        <p:spPr>
          <a:xfrm>
            <a:off x="577004" y="6378986"/>
            <a:ext cx="245403" cy="226986"/>
          </a:xfrm>
          <a:prstGeom prst="rect">
            <a:avLst/>
          </a:prstGeom>
        </p:spPr>
        <p:txBody>
          <a:bodyPr/>
          <a:lstStyle/>
          <a:p>
            <a:pPr/>
            <a:fld id="{86CB4B4D-7CA3-9044-876B-883B54F8677D}" type="slidenum"/>
          </a:p>
        </p:txBody>
      </p:sp>
      <p:pic>
        <p:nvPicPr>
          <p:cNvPr id="608" name="Picture 5" descr="Picture 5"/>
          <p:cNvPicPr>
            <a:picLocks noChangeAspect="1"/>
          </p:cNvPicPr>
          <p:nvPr/>
        </p:nvPicPr>
        <p:blipFill>
          <a:blip r:embed="rId2">
            <a:extLst/>
          </a:blip>
          <a:stretch>
            <a:fillRect/>
          </a:stretch>
        </p:blipFill>
        <p:spPr>
          <a:xfrm>
            <a:off x="185680" y="204095"/>
            <a:ext cx="1947186" cy="350306"/>
          </a:xfrm>
          <a:prstGeom prst="rect">
            <a:avLst/>
          </a:prstGeom>
          <a:ln w="12700">
            <a:miter lim="400000"/>
          </a:ln>
        </p:spPr>
      </p:pic>
      <p:sp>
        <p:nvSpPr>
          <p:cNvPr id="609" name="TextBox 6"/>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610" name="Click to edit master title style"/>
          <p:cNvSpPr txBox="1"/>
          <p:nvPr>
            <p:ph type="title" hasCustomPrompt="1"/>
          </p:nvPr>
        </p:nvSpPr>
        <p:spPr>
          <a:xfrm>
            <a:off x="662725" y="2032777"/>
            <a:ext cx="3937852" cy="2082023"/>
          </a:xfrm>
          <a:prstGeom prst="rect">
            <a:avLst/>
          </a:prstGeom>
        </p:spPr>
        <p:txBody>
          <a:bodyPr anchor="t">
            <a:normAutofit fontScale="100000" lnSpcReduction="0"/>
          </a:bodyPr>
          <a:lstStyle>
            <a:lvl1pPr>
              <a:defRPr b="1" sz="4000">
                <a:solidFill>
                  <a:srgbClr val="00B0F0"/>
                </a:solidFill>
                <a:latin typeface="Arial"/>
                <a:ea typeface="Arial"/>
                <a:cs typeface="Arial"/>
                <a:sym typeface="Arial"/>
              </a:defRPr>
            </a:lvl1pPr>
          </a:lstStyle>
          <a:p>
            <a:pPr/>
            <a:r>
              <a:t>Click to edit master title style</a:t>
            </a:r>
          </a:p>
        </p:txBody>
      </p:sp>
      <p:sp>
        <p:nvSpPr>
          <p:cNvPr id="611" name="Body Level One…"/>
          <p:cNvSpPr txBox="1"/>
          <p:nvPr>
            <p:ph type="body" sz="quarter" idx="1"/>
          </p:nvPr>
        </p:nvSpPr>
        <p:spPr>
          <a:xfrm>
            <a:off x="661742" y="4114800"/>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618" name="Rectangle 5"/>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619" name="Slide Number"/>
          <p:cNvSpPr txBox="1"/>
          <p:nvPr>
            <p:ph type="sldNum" sz="quarter" idx="2"/>
          </p:nvPr>
        </p:nvSpPr>
        <p:spPr>
          <a:xfrm>
            <a:off x="573793" y="6344337"/>
            <a:ext cx="245403" cy="226986"/>
          </a:xfrm>
          <a:prstGeom prst="rect">
            <a:avLst/>
          </a:prstGeom>
        </p:spPr>
        <p:txBody>
          <a:bodyPr/>
          <a:lstStyle/>
          <a:p>
            <a:pPr/>
            <a:fld id="{86CB4B4D-7CA3-9044-876B-883B54F8677D}" type="slidenum"/>
          </a:p>
        </p:txBody>
      </p:sp>
      <p:sp>
        <p:nvSpPr>
          <p:cNvPr id="620" name="Click to edit master title style"/>
          <p:cNvSpPr txBox="1"/>
          <p:nvPr>
            <p:ph type="title" hasCustomPrompt="1"/>
          </p:nvPr>
        </p:nvSpPr>
        <p:spPr>
          <a:xfrm>
            <a:off x="681471" y="979687"/>
            <a:ext cx="8953828" cy="650330"/>
          </a:xfrm>
          <a:prstGeom prst="rect">
            <a:avLst/>
          </a:prstGeom>
        </p:spPr>
        <p:txBody>
          <a:bodyPr anchor="t">
            <a:normAutofit fontScale="100000" lnSpcReduction="0"/>
          </a:bodyPr>
          <a:lstStyle>
            <a:lvl1pPr>
              <a:defRPr b="1" sz="2800">
                <a:solidFill>
                  <a:srgbClr val="00B0F0"/>
                </a:solidFill>
                <a:latin typeface="Arial"/>
                <a:ea typeface="Arial"/>
                <a:cs typeface="Arial"/>
                <a:sym typeface="Arial"/>
              </a:defRPr>
            </a:lvl1pPr>
          </a:lstStyle>
          <a:p>
            <a:pPr/>
            <a:r>
              <a:t>Click to edit master title style</a:t>
            </a:r>
          </a:p>
        </p:txBody>
      </p:sp>
      <p:sp>
        <p:nvSpPr>
          <p:cNvPr id="621" name="Body Level One…"/>
          <p:cNvSpPr txBox="1"/>
          <p:nvPr>
            <p:ph type="body" idx="1"/>
          </p:nvPr>
        </p:nvSpPr>
        <p:spPr>
          <a:xfrm>
            <a:off x="681471" y="2032777"/>
            <a:ext cx="8953828" cy="3939398"/>
          </a:xfrm>
          <a:prstGeom prst="rect">
            <a:avLst/>
          </a:prstGeom>
        </p:spPr>
        <p:txBody>
          <a:bodyPr>
            <a:normAutofit fontScale="100000" lnSpcReduction="0"/>
          </a:bodyPr>
          <a:lstStyle>
            <a:lvl1pPr>
              <a:buClr>
                <a:srgbClr val="00B0F0"/>
              </a:buClr>
              <a:buFontTx/>
              <a:buChar char="▪"/>
              <a:defRPr sz="3200"/>
            </a:lvl1pPr>
            <a:lvl2pPr marL="685800" indent="-228600">
              <a:buClr>
                <a:srgbClr val="00B0F0"/>
              </a:buClr>
              <a:buFontTx/>
              <a:buChar char="▪"/>
              <a:defRPr sz="3200"/>
            </a:lvl2pPr>
            <a:lvl3pPr marL="1143000" indent="-228600">
              <a:buClr>
                <a:srgbClr val="00B0F0"/>
              </a:buClr>
              <a:buFontTx/>
              <a:buChar char="▪"/>
              <a:defRPr sz="3200"/>
            </a:lvl3pPr>
            <a:lvl4pPr marL="1600200" indent="-228600">
              <a:buClr>
                <a:srgbClr val="00B0F0"/>
              </a:buClr>
              <a:buFontTx/>
              <a:buChar char="▪"/>
              <a:defRPr sz="3200"/>
            </a:lvl4pPr>
            <a:lvl5pPr marL="2057400" indent="-228600">
              <a:buClr>
                <a:srgbClr val="00B0F0"/>
              </a:buClr>
              <a:buFontTx/>
              <a:buChar char="▪"/>
              <a:defRPr sz="32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arge Image">
    <p:spTree>
      <p:nvGrpSpPr>
        <p:cNvPr id="1" name=""/>
        <p:cNvGrpSpPr/>
        <p:nvPr/>
      </p:nvGrpSpPr>
      <p:grpSpPr>
        <a:xfrm>
          <a:off x="0" y="0"/>
          <a:ext cx="0" cy="0"/>
          <a:chOff x="0" y="0"/>
          <a:chExt cx="0" cy="0"/>
        </a:xfrm>
      </p:grpSpPr>
      <p:sp>
        <p:nvSpPr>
          <p:cNvPr id="628" name="Slide Number"/>
          <p:cNvSpPr txBox="1"/>
          <p:nvPr>
            <p:ph type="sldNum" sz="quarter" idx="2"/>
          </p:nvPr>
        </p:nvSpPr>
        <p:spPr>
          <a:xfrm>
            <a:off x="536086" y="6400899"/>
            <a:ext cx="245403" cy="226986"/>
          </a:xfrm>
          <a:prstGeom prst="rect">
            <a:avLst/>
          </a:prstGeom>
        </p:spPr>
        <p:txBody>
          <a:bodyPr/>
          <a:lstStyle/>
          <a:p>
            <a:pPr/>
            <a:fld id="{86CB4B4D-7CA3-9044-876B-883B54F8677D}" type="slidenum"/>
          </a:p>
        </p:txBody>
      </p:sp>
      <p:sp>
        <p:nvSpPr>
          <p:cNvPr id="629" name="Picture Placeholder 2"/>
          <p:cNvSpPr/>
          <p:nvPr>
            <p:ph type="pic" idx="21"/>
          </p:nvPr>
        </p:nvSpPr>
        <p:spPr>
          <a:xfrm>
            <a:off x="698269" y="979687"/>
            <a:ext cx="10231670" cy="5881541"/>
          </a:xfrm>
          <a:prstGeom prst="rect">
            <a:avLst/>
          </a:prstGeom>
        </p:spPr>
        <p:txBody>
          <a:bodyPr lIns="91439" rIns="91439"/>
          <a:lstStyle/>
          <a:p>
            <a:pPr/>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1">
    <p:spTree>
      <p:nvGrpSpPr>
        <p:cNvPr id="1" name=""/>
        <p:cNvGrpSpPr/>
        <p:nvPr/>
      </p:nvGrpSpPr>
      <p:grpSpPr>
        <a:xfrm>
          <a:off x="0" y="0"/>
          <a:ext cx="0" cy="0"/>
          <a:chOff x="0" y="0"/>
          <a:chExt cx="0" cy="0"/>
        </a:xfrm>
      </p:grpSpPr>
      <p:sp>
        <p:nvSpPr>
          <p:cNvPr id="636"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637" name="Slide Number"/>
          <p:cNvSpPr txBox="1"/>
          <p:nvPr>
            <p:ph type="sldNum" sz="quarter" idx="2"/>
          </p:nvPr>
        </p:nvSpPr>
        <p:spPr>
          <a:xfrm>
            <a:off x="564366" y="6297204"/>
            <a:ext cx="245403" cy="226987"/>
          </a:xfrm>
          <a:prstGeom prst="rect">
            <a:avLst/>
          </a:prstGeom>
        </p:spPr>
        <p:txBody>
          <a:bodyPr/>
          <a:lstStyle/>
          <a:p>
            <a:pPr/>
            <a:fld id="{86CB4B4D-7CA3-9044-876B-883B54F8677D}" type="slidenum"/>
          </a:p>
        </p:txBody>
      </p:sp>
      <p:sp>
        <p:nvSpPr>
          <p:cNvPr id="638" name="Title Text"/>
          <p:cNvSpPr txBox="1"/>
          <p:nvPr>
            <p:ph type="title"/>
          </p:nvPr>
        </p:nvSpPr>
        <p:spPr>
          <a:xfrm>
            <a:off x="661742" y="2032775"/>
            <a:ext cx="3938834" cy="1581962"/>
          </a:xfrm>
          <a:prstGeom prst="rect">
            <a:avLst/>
          </a:prstGeom>
        </p:spPr>
        <p:txBody>
          <a:bodyPr anchor="t">
            <a:normAutofit fontScale="100000" lnSpcReduction="0"/>
          </a:bodyPr>
          <a:lstStyle>
            <a:lvl1pPr>
              <a:defRPr sz="3200">
                <a:solidFill>
                  <a:srgbClr val="00B0F0"/>
                </a:solidFill>
                <a:latin typeface="Arial"/>
                <a:ea typeface="Arial"/>
                <a:cs typeface="Arial"/>
                <a:sym typeface="Arial"/>
              </a:defRPr>
            </a:lvl1pPr>
          </a:lstStyle>
          <a:p>
            <a:pPr/>
            <a:r>
              <a:t>Title Text</a:t>
            </a:r>
          </a:p>
        </p:txBody>
      </p:sp>
      <p:sp>
        <p:nvSpPr>
          <p:cNvPr id="639" name="Body Level One…"/>
          <p:cNvSpPr txBox="1"/>
          <p:nvPr>
            <p:ph type="body" sz="quarter" idx="1"/>
          </p:nvPr>
        </p:nvSpPr>
        <p:spPr>
          <a:xfrm>
            <a:off x="661742" y="3814533"/>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46" name="Slide Number"/>
          <p:cNvSpPr txBox="1"/>
          <p:nvPr>
            <p:ph type="sldNum" sz="quarter" idx="2"/>
          </p:nvPr>
        </p:nvSpPr>
        <p:spPr>
          <a:xfrm>
            <a:off x="528007" y="6426038"/>
            <a:ext cx="245403" cy="226987"/>
          </a:xfrm>
          <a:prstGeom prst="rect">
            <a:avLst/>
          </a:prstGeom>
        </p:spPr>
        <p:txBody>
          <a:bodyPr/>
          <a:lstStyle/>
          <a:p>
            <a:pPr/>
            <a:fld id="{86CB4B4D-7CA3-9044-876B-883B54F8677D}" type="slidenum"/>
          </a:p>
        </p:txBody>
      </p:sp>
      <p:sp>
        <p:nvSpPr>
          <p:cNvPr id="647" name="Body Level One…"/>
          <p:cNvSpPr txBox="1"/>
          <p:nvPr>
            <p:ph type="body" sz="half" idx="1"/>
          </p:nvPr>
        </p:nvSpPr>
        <p:spPr>
          <a:xfrm>
            <a:off x="773410" y="2032777"/>
            <a:ext cx="4869744" cy="4345330"/>
          </a:xfrm>
          <a:prstGeom prst="rect">
            <a:avLst/>
          </a:prstGeom>
        </p:spPr>
        <p:txBody>
          <a:bodyPr>
            <a:normAutofit fontScale="100000" lnSpcReduction="0"/>
          </a:bodyPr>
          <a:lstStyle>
            <a:lvl1pPr>
              <a:lnSpc>
                <a:spcPct val="100000"/>
              </a:lnSpc>
              <a:buClr>
                <a:srgbClr val="00A9FF"/>
              </a:buClr>
              <a:buFontTx/>
              <a:buChar char="▪"/>
              <a:defRPr sz="3200"/>
            </a:lvl1pPr>
            <a:lvl2pPr marL="685800" indent="-228600">
              <a:lnSpc>
                <a:spcPct val="100000"/>
              </a:lnSpc>
              <a:buClr>
                <a:srgbClr val="00A9FF"/>
              </a:buClr>
              <a:buFontTx/>
              <a:buChar char="▪"/>
              <a:defRPr sz="3200"/>
            </a:lvl2pPr>
            <a:lvl3pPr marL="1143000" indent="-228600">
              <a:lnSpc>
                <a:spcPct val="100000"/>
              </a:lnSpc>
              <a:buClr>
                <a:srgbClr val="00A9FF"/>
              </a:buClr>
              <a:buFontTx/>
              <a:buChar char="▪"/>
              <a:defRPr sz="3200"/>
            </a:lvl3pPr>
            <a:lvl4pPr marL="1600200" indent="-228600">
              <a:lnSpc>
                <a:spcPct val="100000"/>
              </a:lnSpc>
              <a:buClr>
                <a:srgbClr val="00A9FF"/>
              </a:buClr>
              <a:buFontTx/>
              <a:defRPr sz="3200"/>
            </a:lvl4pPr>
            <a:lvl5pPr marL="2057400" indent="-228600">
              <a:lnSpc>
                <a:spcPct val="100000"/>
              </a:lnSpc>
              <a:buClr>
                <a:srgbClr val="00A9FF"/>
              </a:buClr>
              <a:buFontTx/>
              <a:defRPr sz="32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54" name="Slide Number"/>
          <p:cNvSpPr txBox="1"/>
          <p:nvPr>
            <p:ph type="sldNum" sz="quarter" idx="2"/>
          </p:nvPr>
        </p:nvSpPr>
        <p:spPr>
          <a:xfrm>
            <a:off x="528007" y="6426037"/>
            <a:ext cx="245403" cy="226986"/>
          </a:xfrm>
          <a:prstGeom prst="rect">
            <a:avLst/>
          </a:prstGeom>
        </p:spPr>
        <p:txBody>
          <a:bodyPr/>
          <a:lstStyle/>
          <a:p>
            <a:pPr/>
            <a:fld id="{86CB4B4D-7CA3-9044-876B-883B54F8677D}" type="slidenum"/>
          </a:p>
        </p:txBody>
      </p:sp>
      <p:sp>
        <p:nvSpPr>
          <p:cNvPr id="655" name="Body Level One…"/>
          <p:cNvSpPr txBox="1"/>
          <p:nvPr>
            <p:ph type="body" sz="quarter" idx="1"/>
          </p:nvPr>
        </p:nvSpPr>
        <p:spPr>
          <a:xfrm>
            <a:off x="773410" y="2032777"/>
            <a:ext cx="4869745" cy="769810"/>
          </a:xfrm>
          <a:prstGeom prst="rect">
            <a:avLst/>
          </a:prstGeom>
        </p:spPr>
        <p:txBody>
          <a:bodyPr anchor="b">
            <a:normAutofit fontScale="100000" lnSpcReduction="0"/>
          </a:bodyPr>
          <a:lstStyle>
            <a:lvl1pPr marL="0" indent="0">
              <a:lnSpc>
                <a:spcPct val="100000"/>
              </a:lnSpc>
              <a:buSzTx/>
              <a:buFontTx/>
              <a:buNone/>
              <a:defRPr sz="2200">
                <a:solidFill>
                  <a:srgbClr val="00A9FF"/>
                </a:solidFill>
              </a:defRPr>
            </a:lvl1pPr>
            <a:lvl2pPr marL="0" indent="457200">
              <a:lnSpc>
                <a:spcPct val="100000"/>
              </a:lnSpc>
              <a:buSzTx/>
              <a:buFontTx/>
              <a:buNone/>
              <a:defRPr sz="2200">
                <a:solidFill>
                  <a:srgbClr val="00A9FF"/>
                </a:solidFill>
              </a:defRPr>
            </a:lvl2pPr>
            <a:lvl3pPr marL="0" indent="914400">
              <a:lnSpc>
                <a:spcPct val="100000"/>
              </a:lnSpc>
              <a:buSzTx/>
              <a:buFontTx/>
              <a:buNone/>
              <a:defRPr sz="2200">
                <a:solidFill>
                  <a:srgbClr val="00A9FF"/>
                </a:solidFill>
              </a:defRPr>
            </a:lvl3pPr>
            <a:lvl4pPr marL="0" indent="1371600">
              <a:lnSpc>
                <a:spcPct val="100000"/>
              </a:lnSpc>
              <a:buSzTx/>
              <a:buFontTx/>
              <a:buNone/>
              <a:defRPr sz="2200">
                <a:solidFill>
                  <a:srgbClr val="00A9FF"/>
                </a:solidFill>
              </a:defRPr>
            </a:lvl4pPr>
            <a:lvl5pPr marL="0" indent="1828800">
              <a:lnSpc>
                <a:spcPct val="100000"/>
              </a:lnSpc>
              <a:buSzTx/>
              <a:buFontTx/>
              <a:buNone/>
              <a:defRPr sz="2200">
                <a:solidFill>
                  <a:srgbClr val="00A9FF"/>
                </a:solidFill>
              </a:defRPr>
            </a:lvl5pPr>
          </a:lstStyle>
          <a:p>
            <a:pPr/>
            <a:r>
              <a:t>Body Level One</a:t>
            </a:r>
          </a:p>
          <a:p>
            <a:pPr lvl="1"/>
            <a:r>
              <a:t>Body Level Two</a:t>
            </a:r>
          </a:p>
          <a:p>
            <a:pPr lvl="2"/>
            <a:r>
              <a:t>Body Level Three</a:t>
            </a:r>
          </a:p>
          <a:p>
            <a:pPr lvl="3"/>
            <a:r>
              <a:t>Body Level Four</a:t>
            </a:r>
          </a:p>
          <a:p>
            <a:pPr lvl="4"/>
            <a:r>
              <a:t>Body Level Five</a:t>
            </a:r>
          </a:p>
        </p:txBody>
      </p:sp>
      <p:sp>
        <p:nvSpPr>
          <p:cNvPr id="656" name="Text Placeholder 2"/>
          <p:cNvSpPr/>
          <p:nvPr>
            <p:ph type="body" sz="quarter" idx="21"/>
          </p:nvPr>
        </p:nvSpPr>
        <p:spPr>
          <a:xfrm>
            <a:off x="5968074" y="2032777"/>
            <a:ext cx="4869744" cy="769810"/>
          </a:xfrm>
          <a:prstGeom prst="rect">
            <a:avLst/>
          </a:prstGeom>
        </p:spPr>
        <p:txBody>
          <a:bodyPr anchor="b">
            <a:normAutofit fontScale="100000" lnSpcReduction="0"/>
          </a:bodyPr>
          <a:lstStyle/>
          <a:p>
            <a:pPr marL="0" indent="0">
              <a:lnSpc>
                <a:spcPct val="100000"/>
              </a:lnSpc>
              <a:buSzTx/>
              <a:buFontTx/>
              <a:buNone/>
              <a:defRPr sz="2200">
                <a:solidFill>
                  <a:srgbClr val="00A9FF"/>
                </a:solidFill>
              </a:defRPr>
            </a:pPr>
          </a:p>
        </p:txBody>
      </p:sp>
      <p:sp>
        <p:nvSpPr>
          <p:cNvPr id="657" name="Click to edit master title style"/>
          <p:cNvSpPr txBox="1"/>
          <p:nvPr>
            <p:ph type="title" hasCustomPrompt="1"/>
          </p:nvPr>
        </p:nvSpPr>
        <p:spPr>
          <a:xfrm>
            <a:off x="773410" y="979687"/>
            <a:ext cx="10064408" cy="637078"/>
          </a:xfrm>
          <a:prstGeom prst="rect">
            <a:avLst/>
          </a:prstGeom>
        </p:spPr>
        <p:txBody>
          <a:bodyPr anchor="t">
            <a:normAutofit fontScale="100000" lnSpcReduction="0"/>
          </a:bodyPr>
          <a:lstStyle>
            <a:lvl1pPr>
              <a:defRPr b="1" sz="1800">
                <a:solidFill>
                  <a:srgbClr val="00A9FF"/>
                </a:solidFill>
                <a:latin typeface="Arial"/>
                <a:ea typeface="Arial"/>
                <a:cs typeface="Arial"/>
                <a:sym typeface="Arial"/>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664" name="Slide Number"/>
          <p:cNvSpPr txBox="1"/>
          <p:nvPr>
            <p:ph type="sldNum" sz="quarter" idx="2"/>
          </p:nvPr>
        </p:nvSpPr>
        <p:spPr>
          <a:xfrm>
            <a:off x="592646" y="6334910"/>
            <a:ext cx="245403" cy="226986"/>
          </a:xfrm>
          <a:prstGeom prst="rect">
            <a:avLst/>
          </a:prstGeom>
        </p:spPr>
        <p:txBody>
          <a:bodyPr/>
          <a:lstStyle/>
          <a:p>
            <a:pPr/>
            <a:fld id="{86CB4B4D-7CA3-9044-876B-883B54F8677D}" type="slidenum"/>
          </a:p>
        </p:txBody>
      </p:sp>
      <p:sp>
        <p:nvSpPr>
          <p:cNvPr id="665" name="Title Text"/>
          <p:cNvSpPr txBox="1"/>
          <p:nvPr>
            <p:ph type="title"/>
          </p:nvPr>
        </p:nvSpPr>
        <p:spPr>
          <a:xfrm>
            <a:off x="661742" y="2032775"/>
            <a:ext cx="3938834" cy="1581963"/>
          </a:xfrm>
          <a:prstGeom prst="rect">
            <a:avLst/>
          </a:prstGeom>
        </p:spPr>
        <p:txBody>
          <a:bodyPr anchor="t">
            <a:normAutofit fontScale="100000" lnSpcReduction="0"/>
          </a:bodyPr>
          <a:lstStyle>
            <a:lvl1pPr>
              <a:defRPr sz="3200">
                <a:solidFill>
                  <a:srgbClr val="00B0F0"/>
                </a:solidFill>
                <a:latin typeface="Arial"/>
                <a:ea typeface="Arial"/>
                <a:cs typeface="Arial"/>
                <a:sym typeface="Arial"/>
              </a:defRPr>
            </a:lvl1pPr>
          </a:lstStyle>
          <a:p>
            <a:pPr/>
            <a:r>
              <a:t>Title Text</a:t>
            </a:r>
          </a:p>
        </p:txBody>
      </p:sp>
      <p:sp>
        <p:nvSpPr>
          <p:cNvPr id="666" name="Body Level One…"/>
          <p:cNvSpPr txBox="1"/>
          <p:nvPr>
            <p:ph type="body" sz="quarter" idx="1"/>
          </p:nvPr>
        </p:nvSpPr>
        <p:spPr>
          <a:xfrm>
            <a:off x="661742" y="3814533"/>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wo Content">
    <p:spTree>
      <p:nvGrpSpPr>
        <p:cNvPr id="1" name=""/>
        <p:cNvGrpSpPr/>
        <p:nvPr/>
      </p:nvGrpSpPr>
      <p:grpSpPr>
        <a:xfrm>
          <a:off x="0" y="0"/>
          <a:ext cx="0" cy="0"/>
          <a:chOff x="0" y="0"/>
          <a:chExt cx="0" cy="0"/>
        </a:xfrm>
      </p:grpSpPr>
      <p:sp>
        <p:nvSpPr>
          <p:cNvPr id="673" name="Slide Number"/>
          <p:cNvSpPr txBox="1"/>
          <p:nvPr>
            <p:ph type="sldNum" sz="quarter" idx="2"/>
          </p:nvPr>
        </p:nvSpPr>
        <p:spPr>
          <a:xfrm>
            <a:off x="528007" y="6264612"/>
            <a:ext cx="245403" cy="226986"/>
          </a:xfrm>
          <a:prstGeom prst="rect">
            <a:avLst/>
          </a:prstGeom>
        </p:spPr>
        <p:txBody>
          <a:bodyPr/>
          <a:lstStyle/>
          <a:p>
            <a:pPr/>
            <a:fld id="{86CB4B4D-7CA3-9044-876B-883B54F8677D}" type="slidenum"/>
          </a:p>
        </p:txBody>
      </p:sp>
      <p:sp>
        <p:nvSpPr>
          <p:cNvPr id="674" name="Body Level One…"/>
          <p:cNvSpPr txBox="1"/>
          <p:nvPr>
            <p:ph type="body" sz="half" idx="1"/>
          </p:nvPr>
        </p:nvSpPr>
        <p:spPr>
          <a:xfrm>
            <a:off x="773410" y="2032777"/>
            <a:ext cx="4869744" cy="4345330"/>
          </a:xfrm>
          <a:prstGeom prst="rect">
            <a:avLst/>
          </a:prstGeom>
        </p:spPr>
        <p:txBody>
          <a:bodyPr>
            <a:normAutofit fontScale="100000" lnSpcReduction="0"/>
          </a:bodyPr>
          <a:lstStyle>
            <a:lvl1pPr>
              <a:lnSpc>
                <a:spcPct val="100000"/>
              </a:lnSpc>
              <a:buClr>
                <a:srgbClr val="00B0F0"/>
              </a:buClr>
              <a:buFontTx/>
              <a:buChar char="▪"/>
              <a:defRPr sz="3200"/>
            </a:lvl1pPr>
            <a:lvl2pPr marL="685800" indent="-228600">
              <a:lnSpc>
                <a:spcPct val="100000"/>
              </a:lnSpc>
              <a:buClr>
                <a:srgbClr val="00B0F0"/>
              </a:buClr>
              <a:buFontTx/>
              <a:buChar char="▪"/>
              <a:defRPr sz="3200"/>
            </a:lvl2pPr>
            <a:lvl3pPr marL="1143000" indent="-228600">
              <a:lnSpc>
                <a:spcPct val="100000"/>
              </a:lnSpc>
              <a:buClr>
                <a:srgbClr val="00B0F0"/>
              </a:buClr>
              <a:buFontTx/>
              <a:buChar char="▪"/>
              <a:defRPr sz="3200"/>
            </a:lvl3pPr>
            <a:lvl4pPr marL="1600200" indent="-228600">
              <a:lnSpc>
                <a:spcPct val="100000"/>
              </a:lnSpc>
              <a:buClr>
                <a:srgbClr val="00B0F0"/>
              </a:buClr>
              <a:buFontTx/>
              <a:defRPr sz="3200"/>
            </a:lvl4pPr>
            <a:lvl5pPr marL="2057400" indent="-228600">
              <a:lnSpc>
                <a:spcPct val="100000"/>
              </a:lnSpc>
              <a:buClr>
                <a:srgbClr val="00B0F0"/>
              </a:buClr>
              <a:buFontTx/>
              <a:defRPr sz="32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mparison">
    <p:spTree>
      <p:nvGrpSpPr>
        <p:cNvPr id="1" name=""/>
        <p:cNvGrpSpPr/>
        <p:nvPr/>
      </p:nvGrpSpPr>
      <p:grpSpPr>
        <a:xfrm>
          <a:off x="0" y="0"/>
          <a:ext cx="0" cy="0"/>
          <a:chOff x="0" y="0"/>
          <a:chExt cx="0" cy="0"/>
        </a:xfrm>
      </p:grpSpPr>
      <p:sp>
        <p:nvSpPr>
          <p:cNvPr id="681" name="Slide Number"/>
          <p:cNvSpPr txBox="1"/>
          <p:nvPr>
            <p:ph type="sldNum" sz="quarter" idx="2"/>
          </p:nvPr>
        </p:nvSpPr>
        <p:spPr>
          <a:xfrm>
            <a:off x="528007" y="6264611"/>
            <a:ext cx="245403" cy="226987"/>
          </a:xfrm>
          <a:prstGeom prst="rect">
            <a:avLst/>
          </a:prstGeom>
        </p:spPr>
        <p:txBody>
          <a:bodyPr/>
          <a:lstStyle/>
          <a:p>
            <a:pPr/>
            <a:fld id="{86CB4B4D-7CA3-9044-876B-883B54F8677D}" type="slidenum"/>
          </a:p>
        </p:txBody>
      </p:sp>
      <p:sp>
        <p:nvSpPr>
          <p:cNvPr id="682" name="Body Level One…"/>
          <p:cNvSpPr txBox="1"/>
          <p:nvPr>
            <p:ph type="body" sz="quarter" idx="1"/>
          </p:nvPr>
        </p:nvSpPr>
        <p:spPr>
          <a:xfrm>
            <a:off x="773410" y="2032777"/>
            <a:ext cx="4869745" cy="769810"/>
          </a:xfrm>
          <a:prstGeom prst="rect">
            <a:avLst/>
          </a:prstGeom>
        </p:spPr>
        <p:txBody>
          <a:bodyPr anchor="b">
            <a:normAutofit fontScale="100000" lnSpcReduction="0"/>
          </a:bodyPr>
          <a:lstStyle>
            <a:lvl1pPr marL="0" indent="0">
              <a:lnSpc>
                <a:spcPct val="100000"/>
              </a:lnSpc>
              <a:buSzTx/>
              <a:buFontTx/>
              <a:buNone/>
              <a:defRPr sz="2200">
                <a:solidFill>
                  <a:srgbClr val="00B0F0"/>
                </a:solidFill>
              </a:defRPr>
            </a:lvl1pPr>
            <a:lvl2pPr marL="0" indent="457200">
              <a:lnSpc>
                <a:spcPct val="100000"/>
              </a:lnSpc>
              <a:buSzTx/>
              <a:buFontTx/>
              <a:buNone/>
              <a:defRPr sz="2200">
                <a:solidFill>
                  <a:srgbClr val="00B0F0"/>
                </a:solidFill>
              </a:defRPr>
            </a:lvl2pPr>
            <a:lvl3pPr marL="0" indent="914400">
              <a:lnSpc>
                <a:spcPct val="100000"/>
              </a:lnSpc>
              <a:buSzTx/>
              <a:buFontTx/>
              <a:buNone/>
              <a:defRPr sz="2200">
                <a:solidFill>
                  <a:srgbClr val="00B0F0"/>
                </a:solidFill>
              </a:defRPr>
            </a:lvl3pPr>
            <a:lvl4pPr marL="0" indent="1371600">
              <a:lnSpc>
                <a:spcPct val="100000"/>
              </a:lnSpc>
              <a:buSzTx/>
              <a:buFontTx/>
              <a:buNone/>
              <a:defRPr sz="2200">
                <a:solidFill>
                  <a:srgbClr val="00B0F0"/>
                </a:solidFill>
              </a:defRPr>
            </a:lvl4pPr>
            <a:lvl5pPr marL="0" indent="1828800">
              <a:lnSpc>
                <a:spcPct val="100000"/>
              </a:lnSpc>
              <a:buSzTx/>
              <a:buFontTx/>
              <a:buNone/>
              <a:defRPr sz="2200">
                <a:solidFill>
                  <a:srgbClr val="00B0F0"/>
                </a:solidFill>
              </a:defRPr>
            </a:lvl5pPr>
          </a:lstStyle>
          <a:p>
            <a:pPr/>
            <a:r>
              <a:t>Body Level One</a:t>
            </a:r>
          </a:p>
          <a:p>
            <a:pPr lvl="1"/>
            <a:r>
              <a:t>Body Level Two</a:t>
            </a:r>
          </a:p>
          <a:p>
            <a:pPr lvl="2"/>
            <a:r>
              <a:t>Body Level Three</a:t>
            </a:r>
          </a:p>
          <a:p>
            <a:pPr lvl="3"/>
            <a:r>
              <a:t>Body Level Four</a:t>
            </a:r>
          </a:p>
          <a:p>
            <a:pPr lvl="4"/>
            <a:r>
              <a:t>Body Level Five</a:t>
            </a:r>
          </a:p>
        </p:txBody>
      </p:sp>
      <p:sp>
        <p:nvSpPr>
          <p:cNvPr id="683" name="Text Placeholder 2"/>
          <p:cNvSpPr/>
          <p:nvPr>
            <p:ph type="body" sz="quarter" idx="21"/>
          </p:nvPr>
        </p:nvSpPr>
        <p:spPr>
          <a:xfrm>
            <a:off x="5968072" y="2032777"/>
            <a:ext cx="4869744" cy="769810"/>
          </a:xfrm>
          <a:prstGeom prst="rect">
            <a:avLst/>
          </a:prstGeom>
        </p:spPr>
        <p:txBody>
          <a:bodyPr anchor="b">
            <a:normAutofit fontScale="100000" lnSpcReduction="0"/>
          </a:bodyPr>
          <a:lstStyle/>
          <a:p>
            <a:pPr marL="0" indent="0">
              <a:lnSpc>
                <a:spcPct val="100000"/>
              </a:lnSpc>
              <a:buSzTx/>
              <a:buFontTx/>
              <a:buNone/>
              <a:defRPr sz="2200">
                <a:solidFill>
                  <a:srgbClr val="00B0F0"/>
                </a:solidFill>
              </a:defRPr>
            </a:pPr>
          </a:p>
        </p:txBody>
      </p:sp>
      <p:sp>
        <p:nvSpPr>
          <p:cNvPr id="684" name="Click to edit master title style"/>
          <p:cNvSpPr txBox="1"/>
          <p:nvPr>
            <p:ph type="title" hasCustomPrompt="1"/>
          </p:nvPr>
        </p:nvSpPr>
        <p:spPr>
          <a:xfrm>
            <a:off x="773410" y="979687"/>
            <a:ext cx="10064408" cy="637078"/>
          </a:xfrm>
          <a:prstGeom prst="rect">
            <a:avLst/>
          </a:prstGeom>
        </p:spPr>
        <p:txBody>
          <a:bodyPr anchor="t">
            <a:normAutofit fontScale="100000" lnSpcReduction="0"/>
          </a:bodyPr>
          <a:lstStyle>
            <a:lvl1pPr>
              <a:defRPr b="1" sz="1800">
                <a:solidFill>
                  <a:srgbClr val="00B0F0"/>
                </a:solidFill>
                <a:latin typeface="Arial"/>
                <a:ea typeface="Arial"/>
                <a:cs typeface="Arial"/>
                <a:sym typeface="Arial"/>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arge Image">
    <p:spTree>
      <p:nvGrpSpPr>
        <p:cNvPr id="1" name=""/>
        <p:cNvGrpSpPr/>
        <p:nvPr/>
      </p:nvGrpSpPr>
      <p:grpSpPr>
        <a:xfrm>
          <a:off x="0" y="0"/>
          <a:ext cx="0" cy="0"/>
          <a:chOff x="0" y="0"/>
          <a:chExt cx="0" cy="0"/>
        </a:xfrm>
      </p:grpSpPr>
      <p:sp>
        <p:nvSpPr>
          <p:cNvPr id="89" name="Slide Number"/>
          <p:cNvSpPr txBox="1"/>
          <p:nvPr>
            <p:ph type="sldNum" sz="quarter" idx="2"/>
          </p:nvPr>
        </p:nvSpPr>
        <p:spPr>
          <a:prstGeom prst="rect">
            <a:avLst/>
          </a:prstGeom>
        </p:spPr>
        <p:txBody>
          <a:bodyPr/>
          <a:lstStyle/>
          <a:p>
            <a:pPr/>
            <a:fld id="{86CB4B4D-7CA3-9044-876B-883B54F8677D}" type="slidenum"/>
          </a:p>
        </p:txBody>
      </p:sp>
      <p:sp>
        <p:nvSpPr>
          <p:cNvPr id="90" name="Picture Placeholder 2"/>
          <p:cNvSpPr/>
          <p:nvPr>
            <p:ph type="pic" idx="21"/>
          </p:nvPr>
        </p:nvSpPr>
        <p:spPr>
          <a:xfrm>
            <a:off x="698269" y="979687"/>
            <a:ext cx="10231670" cy="5881541"/>
          </a:xfrm>
          <a:prstGeom prst="rect">
            <a:avLst/>
          </a:prstGeom>
        </p:spPr>
        <p:txBody>
          <a:bodyPr lIns="91439" rIns="91439"/>
          <a:lstStyle/>
          <a:p>
            <a:pPr/>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with Caption">
    <p:spTree>
      <p:nvGrpSpPr>
        <p:cNvPr id="1" name=""/>
        <p:cNvGrpSpPr/>
        <p:nvPr/>
      </p:nvGrpSpPr>
      <p:grpSpPr>
        <a:xfrm>
          <a:off x="0" y="0"/>
          <a:ext cx="0" cy="0"/>
          <a:chOff x="0" y="0"/>
          <a:chExt cx="0" cy="0"/>
        </a:xfrm>
      </p:grpSpPr>
      <p:sp>
        <p:nvSpPr>
          <p:cNvPr id="691" name="Slide Number"/>
          <p:cNvSpPr txBox="1"/>
          <p:nvPr>
            <p:ph type="sldNum" sz="quarter" idx="2"/>
          </p:nvPr>
        </p:nvSpPr>
        <p:spPr>
          <a:xfrm>
            <a:off x="536085" y="6372618"/>
            <a:ext cx="245403" cy="226987"/>
          </a:xfrm>
          <a:prstGeom prst="rect">
            <a:avLst/>
          </a:prstGeom>
        </p:spPr>
        <p:txBody>
          <a:bodyPr/>
          <a:lstStyle/>
          <a:p>
            <a:pPr/>
            <a:fld id="{86CB4B4D-7CA3-9044-876B-883B54F8677D}" type="slidenum"/>
          </a:p>
        </p:txBody>
      </p:sp>
      <p:sp>
        <p:nvSpPr>
          <p:cNvPr id="692" name="Title Text"/>
          <p:cNvSpPr txBox="1"/>
          <p:nvPr>
            <p:ph type="title"/>
          </p:nvPr>
        </p:nvSpPr>
        <p:spPr>
          <a:xfrm>
            <a:off x="661742" y="2032775"/>
            <a:ext cx="3938834" cy="1581963"/>
          </a:xfrm>
          <a:prstGeom prst="rect">
            <a:avLst/>
          </a:prstGeom>
        </p:spPr>
        <p:txBody>
          <a:bodyPr anchor="t">
            <a:normAutofit fontScale="100000" lnSpcReduction="0"/>
          </a:bodyPr>
          <a:lstStyle>
            <a:lvl1pPr>
              <a:defRPr sz="3200">
                <a:solidFill>
                  <a:srgbClr val="00B0F0"/>
                </a:solidFill>
                <a:latin typeface="Arial"/>
                <a:ea typeface="Arial"/>
                <a:cs typeface="Arial"/>
                <a:sym typeface="Arial"/>
              </a:defRPr>
            </a:lvl1pPr>
          </a:lstStyle>
          <a:p>
            <a:pPr/>
            <a:r>
              <a:t>Title Text</a:t>
            </a:r>
          </a:p>
        </p:txBody>
      </p:sp>
      <p:sp>
        <p:nvSpPr>
          <p:cNvPr id="693" name="Body Level One…"/>
          <p:cNvSpPr txBox="1"/>
          <p:nvPr>
            <p:ph type="body" sz="quarter" idx="1"/>
          </p:nvPr>
        </p:nvSpPr>
        <p:spPr>
          <a:xfrm>
            <a:off x="661742" y="3814533"/>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700" name="Slide Number"/>
          <p:cNvSpPr txBox="1"/>
          <p:nvPr>
            <p:ph type="sldNum" sz="quarter" idx="2"/>
          </p:nvPr>
        </p:nvSpPr>
        <p:spPr>
          <a:xfrm>
            <a:off x="554939" y="6306630"/>
            <a:ext cx="245403" cy="226986"/>
          </a:xfrm>
          <a:prstGeom prst="rect">
            <a:avLst/>
          </a:prstGeom>
        </p:spPr>
        <p:txBody>
          <a:bodyPr/>
          <a:lstStyle/>
          <a:p>
            <a:pPr/>
            <a:fld id="{86CB4B4D-7CA3-9044-876B-883B54F8677D}" type="slidenum"/>
          </a:p>
        </p:txBody>
      </p:sp>
      <p:sp>
        <p:nvSpPr>
          <p:cNvPr id="701" name="Title Text"/>
          <p:cNvSpPr txBox="1"/>
          <p:nvPr>
            <p:ph type="title"/>
          </p:nvPr>
        </p:nvSpPr>
        <p:spPr>
          <a:xfrm>
            <a:off x="661742" y="2032775"/>
            <a:ext cx="3938834" cy="1581963"/>
          </a:xfrm>
          <a:prstGeom prst="rect">
            <a:avLst/>
          </a:prstGeom>
        </p:spPr>
        <p:txBody>
          <a:bodyPr anchor="t">
            <a:normAutofit fontScale="100000" lnSpcReduction="0"/>
          </a:bodyPr>
          <a:lstStyle>
            <a:lvl1pPr>
              <a:defRPr sz="3200">
                <a:solidFill>
                  <a:srgbClr val="00B0F0"/>
                </a:solidFill>
                <a:latin typeface="Arial"/>
                <a:ea typeface="Arial"/>
                <a:cs typeface="Arial"/>
                <a:sym typeface="Arial"/>
              </a:defRPr>
            </a:lvl1pPr>
          </a:lstStyle>
          <a:p>
            <a:pPr/>
            <a:r>
              <a:t>Title Text</a:t>
            </a:r>
          </a:p>
        </p:txBody>
      </p:sp>
      <p:sp>
        <p:nvSpPr>
          <p:cNvPr id="702" name="Body Level One…"/>
          <p:cNvSpPr txBox="1"/>
          <p:nvPr>
            <p:ph type="body" sz="quarter" idx="1"/>
          </p:nvPr>
        </p:nvSpPr>
        <p:spPr>
          <a:xfrm>
            <a:off x="661742" y="3814533"/>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703" name="Picture Placeholder 2"/>
          <p:cNvSpPr/>
          <p:nvPr>
            <p:ph type="pic" sz="half" idx="21"/>
          </p:nvPr>
        </p:nvSpPr>
        <p:spPr>
          <a:xfrm>
            <a:off x="6747061" y="979687"/>
            <a:ext cx="4182877" cy="5881541"/>
          </a:xfrm>
          <a:prstGeom prst="rect">
            <a:avLst/>
          </a:prstGeom>
        </p:spPr>
        <p:txBody>
          <a:bodyPr lIns="91439" rIns="91439"/>
          <a:lstStyle/>
          <a:p>
            <a:pPr/>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710" name="Slide Number"/>
          <p:cNvSpPr txBox="1"/>
          <p:nvPr>
            <p:ph type="sldNum" sz="quarter" idx="2"/>
          </p:nvPr>
        </p:nvSpPr>
        <p:spPr>
          <a:xfrm>
            <a:off x="507805" y="6358805"/>
            <a:ext cx="245403" cy="226987"/>
          </a:xfrm>
          <a:prstGeom prst="rect">
            <a:avLst/>
          </a:prstGeom>
        </p:spPr>
        <p:txBody>
          <a:bodyPr/>
          <a:lstStyle/>
          <a:p>
            <a:pPr/>
            <a:fld id="{86CB4B4D-7CA3-9044-876B-883B54F8677D}" type="slidenum"/>
          </a:p>
        </p:txBody>
      </p:sp>
      <p:sp>
        <p:nvSpPr>
          <p:cNvPr id="711" name="Body Level One…"/>
          <p:cNvSpPr txBox="1"/>
          <p:nvPr>
            <p:ph type="body" idx="1"/>
          </p:nvPr>
        </p:nvSpPr>
        <p:spPr>
          <a:xfrm>
            <a:off x="1947790" y="2032777"/>
            <a:ext cx="7687508" cy="4439523"/>
          </a:xfrm>
          <a:prstGeom prst="rect">
            <a:avLst/>
          </a:prstGeom>
        </p:spPr>
        <p:txBody>
          <a:bodyPr vert="eaVert">
            <a:normAutofit fontScale="100000" lnSpcReduction="0"/>
          </a:bodyPr>
          <a:lstStyle>
            <a:lvl1pPr>
              <a:lnSpc>
                <a:spcPct val="100000"/>
              </a:lnSpc>
              <a:buClr>
                <a:srgbClr val="00B0F0"/>
              </a:buClr>
              <a:buFontTx/>
              <a:buChar char="▪"/>
              <a:defRPr sz="3200"/>
            </a:lvl1pPr>
            <a:lvl2pPr marL="685800" indent="-228600">
              <a:lnSpc>
                <a:spcPct val="100000"/>
              </a:lnSpc>
              <a:buClr>
                <a:srgbClr val="00B0F0"/>
              </a:buClr>
              <a:buFontTx/>
              <a:buChar char="▪"/>
              <a:defRPr sz="3200"/>
            </a:lvl2pPr>
            <a:lvl3pPr marL="1143000" indent="-228600">
              <a:lnSpc>
                <a:spcPct val="100000"/>
              </a:lnSpc>
              <a:buClr>
                <a:srgbClr val="00B0F0"/>
              </a:buClr>
              <a:buFontTx/>
              <a:buChar char="▪"/>
              <a:defRPr sz="3200"/>
            </a:lvl3pPr>
            <a:lvl4pPr marL="1600200" indent="-228600">
              <a:lnSpc>
                <a:spcPct val="100000"/>
              </a:lnSpc>
              <a:buClr>
                <a:srgbClr val="00B0F0"/>
              </a:buClr>
              <a:buFontTx/>
              <a:buChar char="▪"/>
              <a:defRPr sz="3200"/>
            </a:lvl4pPr>
            <a:lvl5pPr marL="2057400" indent="-228600">
              <a:lnSpc>
                <a:spcPct val="100000"/>
              </a:lnSpc>
              <a:buClr>
                <a:srgbClr val="00B0F0"/>
              </a:buClr>
              <a:buFontTx/>
              <a:buChar char="▪"/>
              <a:defRPr sz="3200"/>
            </a:lvl5pPr>
          </a:lstStyle>
          <a:p>
            <a:pPr/>
            <a:r>
              <a:t>Body Level One</a:t>
            </a:r>
          </a:p>
          <a:p>
            <a:pPr lvl="1"/>
            <a:r>
              <a:t>Body Level Two</a:t>
            </a:r>
          </a:p>
          <a:p>
            <a:pPr lvl="2"/>
            <a:r>
              <a:t>Body Level Three</a:t>
            </a:r>
          </a:p>
          <a:p>
            <a:pPr lvl="3"/>
            <a:r>
              <a:t>Body Level Four</a:t>
            </a:r>
          </a:p>
          <a:p>
            <a:pPr lvl="4"/>
            <a:r>
              <a:t>Body Level Five</a:t>
            </a:r>
          </a:p>
        </p:txBody>
      </p:sp>
      <p:sp>
        <p:nvSpPr>
          <p:cNvPr id="712" name="Click to edit master title style"/>
          <p:cNvSpPr txBox="1"/>
          <p:nvPr>
            <p:ph type="title" hasCustomPrompt="1"/>
          </p:nvPr>
        </p:nvSpPr>
        <p:spPr>
          <a:xfrm>
            <a:off x="1947790" y="979687"/>
            <a:ext cx="7687508" cy="663583"/>
          </a:xfrm>
          <a:prstGeom prst="rect">
            <a:avLst/>
          </a:prstGeom>
        </p:spPr>
        <p:txBody>
          <a:bodyPr anchor="t">
            <a:normAutofit fontScale="100000" lnSpcReduction="0"/>
          </a:bodyPr>
          <a:lstStyle>
            <a:lvl1pPr>
              <a:defRPr b="1" sz="1800">
                <a:solidFill>
                  <a:srgbClr val="00B0F0"/>
                </a:solidFill>
                <a:latin typeface="Arial"/>
                <a:ea typeface="Arial"/>
                <a:cs typeface="Arial"/>
                <a:sym typeface="Arial"/>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719" name="Slide Number"/>
          <p:cNvSpPr txBox="1"/>
          <p:nvPr>
            <p:ph type="sldNum" sz="quarter" idx="2"/>
          </p:nvPr>
        </p:nvSpPr>
        <p:spPr>
          <a:xfrm>
            <a:off x="488951" y="6358805"/>
            <a:ext cx="245403" cy="226987"/>
          </a:xfrm>
          <a:prstGeom prst="rect">
            <a:avLst/>
          </a:prstGeom>
        </p:spPr>
        <p:txBody>
          <a:bodyPr/>
          <a:lstStyle/>
          <a:p>
            <a:pPr/>
            <a:fld id="{86CB4B4D-7CA3-9044-876B-883B54F8677D}" type="slidenum"/>
          </a:p>
        </p:txBody>
      </p:sp>
      <p:sp>
        <p:nvSpPr>
          <p:cNvPr id="720" name="Body Level One…"/>
          <p:cNvSpPr txBox="1"/>
          <p:nvPr>
            <p:ph type="body" sz="half" idx="1"/>
          </p:nvPr>
        </p:nvSpPr>
        <p:spPr>
          <a:xfrm>
            <a:off x="1947790" y="2032777"/>
            <a:ext cx="6921891" cy="4439523"/>
          </a:xfrm>
          <a:prstGeom prst="rect">
            <a:avLst/>
          </a:prstGeom>
        </p:spPr>
        <p:txBody>
          <a:bodyPr vert="eaVert">
            <a:normAutofit fontScale="100000" lnSpcReduction="0"/>
          </a:bodyPr>
          <a:lstStyle>
            <a:lvl1pPr>
              <a:lnSpc>
                <a:spcPct val="100000"/>
              </a:lnSpc>
              <a:buClr>
                <a:srgbClr val="00B0F0"/>
              </a:buClr>
              <a:buFontTx/>
              <a:buChar char="▪"/>
              <a:defRPr sz="3200"/>
            </a:lvl1pPr>
            <a:lvl2pPr marL="685800" indent="-228600">
              <a:lnSpc>
                <a:spcPct val="100000"/>
              </a:lnSpc>
              <a:buClr>
                <a:srgbClr val="00B0F0"/>
              </a:buClr>
              <a:buFontTx/>
              <a:buChar char="▪"/>
              <a:defRPr sz="3200"/>
            </a:lvl2pPr>
            <a:lvl3pPr marL="1143000" indent="-228600">
              <a:lnSpc>
                <a:spcPct val="100000"/>
              </a:lnSpc>
              <a:buClr>
                <a:srgbClr val="00B0F0"/>
              </a:buClr>
              <a:buFontTx/>
              <a:buChar char="▪"/>
              <a:defRPr sz="3200"/>
            </a:lvl3pPr>
            <a:lvl4pPr marL="1600200" indent="-228600">
              <a:lnSpc>
                <a:spcPct val="100000"/>
              </a:lnSpc>
              <a:buClr>
                <a:srgbClr val="00B0F0"/>
              </a:buClr>
              <a:buFontTx/>
              <a:buChar char="▪"/>
              <a:defRPr sz="3200"/>
            </a:lvl4pPr>
            <a:lvl5pPr marL="2057400" indent="-228600">
              <a:lnSpc>
                <a:spcPct val="100000"/>
              </a:lnSpc>
              <a:buClr>
                <a:srgbClr val="00B0F0"/>
              </a:buClr>
              <a:buFontTx/>
              <a:buChar char="▪"/>
              <a:defRPr sz="3200"/>
            </a:lvl5pPr>
          </a:lstStyle>
          <a:p>
            <a:pPr/>
            <a:r>
              <a:t>Body Level One</a:t>
            </a:r>
          </a:p>
          <a:p>
            <a:pPr lvl="1"/>
            <a:r>
              <a:t>Body Level Two</a:t>
            </a:r>
          </a:p>
          <a:p>
            <a:pPr lvl="2"/>
            <a:r>
              <a:t>Body Level Three</a:t>
            </a:r>
          </a:p>
          <a:p>
            <a:pPr lvl="3"/>
            <a:r>
              <a:t>Body Level Four</a:t>
            </a:r>
          </a:p>
          <a:p>
            <a:pPr lvl="4"/>
            <a:r>
              <a:t>Body Level Five</a:t>
            </a:r>
          </a:p>
        </p:txBody>
      </p:sp>
      <p:sp>
        <p:nvSpPr>
          <p:cNvPr id="721" name="Click to edit master title style"/>
          <p:cNvSpPr txBox="1"/>
          <p:nvPr>
            <p:ph type="title" hasCustomPrompt="1"/>
          </p:nvPr>
        </p:nvSpPr>
        <p:spPr>
          <a:xfrm rot="5400000">
            <a:off x="7116880" y="3953881"/>
            <a:ext cx="4439523" cy="597318"/>
          </a:xfrm>
          <a:prstGeom prst="rect">
            <a:avLst/>
          </a:prstGeom>
        </p:spPr>
        <p:txBody>
          <a:bodyPr anchor="t">
            <a:normAutofit fontScale="100000" lnSpcReduction="0"/>
          </a:bodyPr>
          <a:lstStyle>
            <a:lvl1pPr>
              <a:defRPr b="1" sz="1800">
                <a:solidFill>
                  <a:srgbClr val="00B0F0"/>
                </a:solidFill>
                <a:latin typeface="Arial"/>
                <a:ea typeface="Arial"/>
                <a:cs typeface="Arial"/>
                <a:sym typeface="Arial"/>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ure Slid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28"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729"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730" name="Slide Number"/>
          <p:cNvSpPr txBox="1"/>
          <p:nvPr>
            <p:ph type="sldNum" sz="quarter" idx="2"/>
          </p:nvPr>
        </p:nvSpPr>
        <p:spPr>
          <a:xfrm>
            <a:off x="541146" y="6378986"/>
            <a:ext cx="245403" cy="226986"/>
          </a:xfrm>
          <a:prstGeom prst="rect">
            <a:avLst/>
          </a:prstGeom>
        </p:spPr>
        <p:txBody>
          <a:bodyPr/>
          <a:lstStyle/>
          <a:p>
            <a:pPr/>
            <a:fld id="{86CB4B4D-7CA3-9044-876B-883B54F8677D}" type="slidenum"/>
          </a:p>
        </p:txBody>
      </p:sp>
      <p:pic>
        <p:nvPicPr>
          <p:cNvPr id="731"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732"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733"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734"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735"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ure Slid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42"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743"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744" name="Slide Number"/>
          <p:cNvSpPr txBox="1"/>
          <p:nvPr>
            <p:ph type="sldNum" sz="quarter" idx="2"/>
          </p:nvPr>
        </p:nvSpPr>
        <p:spPr>
          <a:xfrm>
            <a:off x="391324" y="6378986"/>
            <a:ext cx="245403" cy="226986"/>
          </a:xfrm>
          <a:prstGeom prst="rect">
            <a:avLst/>
          </a:prstGeom>
        </p:spPr>
        <p:txBody>
          <a:bodyPr/>
          <a:lstStyle/>
          <a:p>
            <a:pPr/>
            <a:fld id="{86CB4B4D-7CA3-9044-876B-883B54F8677D}" type="slidenum"/>
          </a:p>
        </p:txBody>
      </p:sp>
      <p:pic>
        <p:nvPicPr>
          <p:cNvPr id="745"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746"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747"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748"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749"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ure Slid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6"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757"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758" name="Slide Number"/>
          <p:cNvSpPr txBox="1"/>
          <p:nvPr>
            <p:ph type="sldNum" sz="quarter" idx="2"/>
          </p:nvPr>
        </p:nvSpPr>
        <p:spPr>
          <a:xfrm>
            <a:off x="416340" y="6378986"/>
            <a:ext cx="245403" cy="226986"/>
          </a:xfrm>
          <a:prstGeom prst="rect">
            <a:avLst/>
          </a:prstGeom>
        </p:spPr>
        <p:txBody>
          <a:bodyPr/>
          <a:lstStyle/>
          <a:p>
            <a:pPr/>
            <a:fld id="{86CB4B4D-7CA3-9044-876B-883B54F8677D}" type="slidenum"/>
          </a:p>
        </p:txBody>
      </p:sp>
      <p:pic>
        <p:nvPicPr>
          <p:cNvPr id="759"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760"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761"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762"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763"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ure Slide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70"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771"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772" name="Slide Number"/>
          <p:cNvSpPr txBox="1"/>
          <p:nvPr>
            <p:ph type="sldNum" sz="quarter" idx="2"/>
          </p:nvPr>
        </p:nvSpPr>
        <p:spPr>
          <a:xfrm>
            <a:off x="475093" y="6378986"/>
            <a:ext cx="245403" cy="226986"/>
          </a:xfrm>
          <a:prstGeom prst="rect">
            <a:avLst/>
          </a:prstGeom>
        </p:spPr>
        <p:txBody>
          <a:bodyPr/>
          <a:lstStyle/>
          <a:p>
            <a:pPr/>
            <a:fld id="{86CB4B4D-7CA3-9044-876B-883B54F8677D}" type="slidenum"/>
          </a:p>
        </p:txBody>
      </p:sp>
      <p:pic>
        <p:nvPicPr>
          <p:cNvPr id="773"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774"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775"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776"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777"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ure Slide 5">
    <p:spTree>
      <p:nvGrpSpPr>
        <p:cNvPr id="1" name=""/>
        <p:cNvGrpSpPr/>
        <p:nvPr/>
      </p:nvGrpSpPr>
      <p:grpSpPr>
        <a:xfrm>
          <a:off x="0" y="0"/>
          <a:ext cx="0" cy="0"/>
          <a:chOff x="0" y="0"/>
          <a:chExt cx="0" cy="0"/>
        </a:xfrm>
      </p:grpSpPr>
      <p:sp>
        <p:nvSpPr>
          <p:cNvPr id="784"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785" name="Slide Number"/>
          <p:cNvSpPr txBox="1"/>
          <p:nvPr>
            <p:ph type="sldNum" sz="quarter" idx="2"/>
          </p:nvPr>
        </p:nvSpPr>
        <p:spPr>
          <a:xfrm>
            <a:off x="632202" y="6278351"/>
            <a:ext cx="245403" cy="226986"/>
          </a:xfrm>
          <a:prstGeom prst="rect">
            <a:avLst/>
          </a:prstGeom>
        </p:spPr>
        <p:txBody>
          <a:bodyPr/>
          <a:lstStyle/>
          <a:p>
            <a:pPr/>
            <a:fld id="{86CB4B4D-7CA3-9044-876B-883B54F8677D}" type="slidenum"/>
          </a:p>
        </p:txBody>
      </p:sp>
      <p:pic>
        <p:nvPicPr>
          <p:cNvPr id="786" name="Picture 5" descr="Picture 5"/>
          <p:cNvPicPr>
            <a:picLocks noChangeAspect="1"/>
          </p:cNvPicPr>
          <p:nvPr/>
        </p:nvPicPr>
        <p:blipFill>
          <a:blip r:embed="rId2">
            <a:extLst/>
          </a:blip>
          <a:stretch>
            <a:fillRect/>
          </a:stretch>
        </p:blipFill>
        <p:spPr>
          <a:xfrm>
            <a:off x="149821" y="204095"/>
            <a:ext cx="1947187" cy="350306"/>
          </a:xfrm>
          <a:prstGeom prst="rect">
            <a:avLst/>
          </a:prstGeom>
          <a:ln w="12700">
            <a:miter lim="400000"/>
          </a:ln>
        </p:spPr>
      </p:pic>
      <p:sp>
        <p:nvSpPr>
          <p:cNvPr id="787" name="TextBox 6"/>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788"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789"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790"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Vertical Text">
    <p:spTree>
      <p:nvGrpSpPr>
        <p:cNvPr id="1" name=""/>
        <p:cNvGrpSpPr/>
        <p:nvPr/>
      </p:nvGrpSpPr>
      <p:grpSpPr>
        <a:xfrm>
          <a:off x="0" y="0"/>
          <a:ext cx="0" cy="0"/>
          <a:chOff x="0" y="0"/>
          <a:chExt cx="0" cy="0"/>
        </a:xfrm>
      </p:grpSpPr>
      <p:sp>
        <p:nvSpPr>
          <p:cNvPr id="797" name="Slide Number"/>
          <p:cNvSpPr txBox="1"/>
          <p:nvPr>
            <p:ph type="sldNum" sz="quarter" idx="2"/>
          </p:nvPr>
        </p:nvSpPr>
        <p:spPr>
          <a:xfrm>
            <a:off x="479524" y="6358805"/>
            <a:ext cx="245403" cy="226987"/>
          </a:xfrm>
          <a:prstGeom prst="rect">
            <a:avLst/>
          </a:prstGeom>
        </p:spPr>
        <p:txBody>
          <a:bodyPr/>
          <a:lstStyle/>
          <a:p>
            <a:pPr/>
            <a:fld id="{86CB4B4D-7CA3-9044-876B-883B54F8677D}" type="slidenum"/>
          </a:p>
        </p:txBody>
      </p:sp>
      <p:sp>
        <p:nvSpPr>
          <p:cNvPr id="798" name="Body Level One…"/>
          <p:cNvSpPr txBox="1"/>
          <p:nvPr>
            <p:ph type="body" idx="1"/>
          </p:nvPr>
        </p:nvSpPr>
        <p:spPr>
          <a:xfrm>
            <a:off x="1947790" y="2032777"/>
            <a:ext cx="7687508" cy="4439523"/>
          </a:xfrm>
          <a:prstGeom prst="rect">
            <a:avLst/>
          </a:prstGeom>
        </p:spPr>
        <p:txBody>
          <a:bodyPr vert="eaVert">
            <a:normAutofit fontScale="100000" lnSpcReduction="0"/>
          </a:bodyPr>
          <a:lstStyle>
            <a:lvl1pPr>
              <a:lnSpc>
                <a:spcPct val="100000"/>
              </a:lnSpc>
              <a:buClr>
                <a:srgbClr val="00B0F0"/>
              </a:buClr>
              <a:buFontTx/>
              <a:buChar char="▪"/>
              <a:defRPr sz="3200"/>
            </a:lvl1pPr>
            <a:lvl2pPr marL="685800" indent="-228600">
              <a:lnSpc>
                <a:spcPct val="100000"/>
              </a:lnSpc>
              <a:buClr>
                <a:srgbClr val="00B0F0"/>
              </a:buClr>
              <a:buFontTx/>
              <a:buChar char="▪"/>
              <a:defRPr sz="3200"/>
            </a:lvl2pPr>
            <a:lvl3pPr marL="1143000" indent="-228600">
              <a:lnSpc>
                <a:spcPct val="100000"/>
              </a:lnSpc>
              <a:buClr>
                <a:srgbClr val="00B0F0"/>
              </a:buClr>
              <a:buFontTx/>
              <a:buChar char="▪"/>
              <a:defRPr sz="3200"/>
            </a:lvl3pPr>
            <a:lvl4pPr marL="1600200" indent="-228600">
              <a:lnSpc>
                <a:spcPct val="100000"/>
              </a:lnSpc>
              <a:buClr>
                <a:srgbClr val="00B0F0"/>
              </a:buClr>
              <a:buFontTx/>
              <a:buChar char="▪"/>
              <a:defRPr sz="3200"/>
            </a:lvl4pPr>
            <a:lvl5pPr marL="2057400" indent="-228600">
              <a:lnSpc>
                <a:spcPct val="100000"/>
              </a:lnSpc>
              <a:buClr>
                <a:srgbClr val="00B0F0"/>
              </a:buClr>
              <a:buFontTx/>
              <a:buChar char="▪"/>
              <a:defRPr sz="3200"/>
            </a:lvl5pPr>
          </a:lstStyle>
          <a:p>
            <a:pPr/>
            <a:r>
              <a:t>Body Level One</a:t>
            </a:r>
          </a:p>
          <a:p>
            <a:pPr lvl="1"/>
            <a:r>
              <a:t>Body Level Two</a:t>
            </a:r>
          </a:p>
          <a:p>
            <a:pPr lvl="2"/>
            <a:r>
              <a:t>Body Level Three</a:t>
            </a:r>
          </a:p>
          <a:p>
            <a:pPr lvl="3"/>
            <a:r>
              <a:t>Body Level Four</a:t>
            </a:r>
          </a:p>
          <a:p>
            <a:pPr lvl="4"/>
            <a:r>
              <a:t>Body Level Five</a:t>
            </a:r>
          </a:p>
        </p:txBody>
      </p:sp>
      <p:sp>
        <p:nvSpPr>
          <p:cNvPr id="799" name="Click to edit master title style"/>
          <p:cNvSpPr txBox="1"/>
          <p:nvPr>
            <p:ph type="title" hasCustomPrompt="1"/>
          </p:nvPr>
        </p:nvSpPr>
        <p:spPr>
          <a:xfrm>
            <a:off x="1947790" y="979687"/>
            <a:ext cx="7687508" cy="663583"/>
          </a:xfrm>
          <a:prstGeom prst="rect">
            <a:avLst/>
          </a:prstGeom>
        </p:spPr>
        <p:txBody>
          <a:bodyPr anchor="t">
            <a:normAutofit fontScale="100000" lnSpcReduction="0"/>
          </a:bodyPr>
          <a:lstStyle>
            <a:lvl1pPr>
              <a:defRPr b="1" sz="1800">
                <a:solidFill>
                  <a:srgbClr val="00B0F0"/>
                </a:solidFill>
                <a:latin typeface="Arial"/>
                <a:ea typeface="Arial"/>
                <a:cs typeface="Arial"/>
                <a:sym typeface="Arial"/>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1">
    <p:spTree>
      <p:nvGrpSpPr>
        <p:cNvPr id="1" name=""/>
        <p:cNvGrpSpPr/>
        <p:nvPr/>
      </p:nvGrpSpPr>
      <p:grpSpPr>
        <a:xfrm>
          <a:off x="0" y="0"/>
          <a:ext cx="0" cy="0"/>
          <a:chOff x="0" y="0"/>
          <a:chExt cx="0" cy="0"/>
        </a:xfrm>
      </p:grpSpPr>
      <p:sp>
        <p:nvSpPr>
          <p:cNvPr id="97"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
        <p:nvSpPr>
          <p:cNvPr id="99" name="Title Text"/>
          <p:cNvSpPr txBox="1"/>
          <p:nvPr>
            <p:ph type="title"/>
          </p:nvPr>
        </p:nvSpPr>
        <p:spPr>
          <a:xfrm>
            <a:off x="661742" y="2032775"/>
            <a:ext cx="3938834" cy="1581962"/>
          </a:xfrm>
          <a:prstGeom prst="rect">
            <a:avLst/>
          </a:prstGeom>
        </p:spPr>
        <p:txBody>
          <a:bodyPr anchor="t">
            <a:normAutofit fontScale="100000" lnSpcReduction="0"/>
          </a:bodyPr>
          <a:lstStyle>
            <a:lvl1pPr>
              <a:defRPr sz="3200">
                <a:solidFill>
                  <a:srgbClr val="00B0F0"/>
                </a:solidFill>
                <a:latin typeface="Arial"/>
                <a:ea typeface="Arial"/>
                <a:cs typeface="Arial"/>
                <a:sym typeface="Arial"/>
              </a:defRPr>
            </a:lvl1pPr>
          </a:lstStyle>
          <a:p>
            <a:pPr/>
            <a:r>
              <a:t>Title Text</a:t>
            </a:r>
          </a:p>
        </p:txBody>
      </p:sp>
      <p:sp>
        <p:nvSpPr>
          <p:cNvPr id="100" name="Body Level One…"/>
          <p:cNvSpPr txBox="1"/>
          <p:nvPr>
            <p:ph type="body" sz="quarter" idx="1"/>
          </p:nvPr>
        </p:nvSpPr>
        <p:spPr>
          <a:xfrm>
            <a:off x="661742" y="3814533"/>
            <a:ext cx="3938834" cy="900341"/>
          </a:xfrm>
          <a:prstGeom prst="rect">
            <a:avLst/>
          </a:prstGeom>
        </p:spPr>
        <p:txBody>
          <a:bodyPr lIns="0" tIns="0" rIns="0" bIns="0" anchor="b">
            <a:normAutofit fontScale="100000" lnSpcReduction="0"/>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Vertical Title and Text">
    <p:spTree>
      <p:nvGrpSpPr>
        <p:cNvPr id="1" name=""/>
        <p:cNvGrpSpPr/>
        <p:nvPr/>
      </p:nvGrpSpPr>
      <p:grpSpPr>
        <a:xfrm>
          <a:off x="0" y="0"/>
          <a:ext cx="0" cy="0"/>
          <a:chOff x="0" y="0"/>
          <a:chExt cx="0" cy="0"/>
        </a:xfrm>
      </p:grpSpPr>
      <p:sp>
        <p:nvSpPr>
          <p:cNvPr id="806" name="Slide Number"/>
          <p:cNvSpPr txBox="1"/>
          <p:nvPr>
            <p:ph type="sldNum" sz="quarter" idx="2"/>
          </p:nvPr>
        </p:nvSpPr>
        <p:spPr>
          <a:xfrm>
            <a:off x="649207" y="6358805"/>
            <a:ext cx="245403" cy="226987"/>
          </a:xfrm>
          <a:prstGeom prst="rect">
            <a:avLst/>
          </a:prstGeom>
        </p:spPr>
        <p:txBody>
          <a:bodyPr/>
          <a:lstStyle/>
          <a:p>
            <a:pPr/>
            <a:fld id="{86CB4B4D-7CA3-9044-876B-883B54F8677D}" type="slidenum"/>
          </a:p>
        </p:txBody>
      </p:sp>
      <p:sp>
        <p:nvSpPr>
          <p:cNvPr id="807" name="Body Level One…"/>
          <p:cNvSpPr txBox="1"/>
          <p:nvPr>
            <p:ph type="body" sz="half" idx="1"/>
          </p:nvPr>
        </p:nvSpPr>
        <p:spPr>
          <a:xfrm>
            <a:off x="1947790" y="2032777"/>
            <a:ext cx="6921891" cy="4439523"/>
          </a:xfrm>
          <a:prstGeom prst="rect">
            <a:avLst/>
          </a:prstGeom>
        </p:spPr>
        <p:txBody>
          <a:bodyPr vert="eaVert">
            <a:normAutofit fontScale="100000" lnSpcReduction="0"/>
          </a:bodyPr>
          <a:lstStyle>
            <a:lvl1pPr>
              <a:lnSpc>
                <a:spcPct val="100000"/>
              </a:lnSpc>
              <a:buClr>
                <a:srgbClr val="00B0F0"/>
              </a:buClr>
              <a:buFontTx/>
              <a:buChar char="▪"/>
              <a:defRPr sz="3200"/>
            </a:lvl1pPr>
            <a:lvl2pPr marL="685800" indent="-228600">
              <a:lnSpc>
                <a:spcPct val="100000"/>
              </a:lnSpc>
              <a:buClr>
                <a:srgbClr val="00B0F0"/>
              </a:buClr>
              <a:buFontTx/>
              <a:buChar char="▪"/>
              <a:defRPr sz="3200"/>
            </a:lvl2pPr>
            <a:lvl3pPr marL="1143000" indent="-228600">
              <a:lnSpc>
                <a:spcPct val="100000"/>
              </a:lnSpc>
              <a:buClr>
                <a:srgbClr val="00B0F0"/>
              </a:buClr>
              <a:buFontTx/>
              <a:buChar char="▪"/>
              <a:defRPr sz="3200"/>
            </a:lvl3pPr>
            <a:lvl4pPr marL="1600200" indent="-228600">
              <a:lnSpc>
                <a:spcPct val="100000"/>
              </a:lnSpc>
              <a:buClr>
                <a:srgbClr val="00B0F0"/>
              </a:buClr>
              <a:buFontTx/>
              <a:buChar char="▪"/>
              <a:defRPr sz="3200"/>
            </a:lvl4pPr>
            <a:lvl5pPr marL="2057400" indent="-228600">
              <a:lnSpc>
                <a:spcPct val="100000"/>
              </a:lnSpc>
              <a:buClr>
                <a:srgbClr val="00B0F0"/>
              </a:buClr>
              <a:buFontTx/>
              <a:buChar char="▪"/>
              <a:defRPr sz="3200"/>
            </a:lvl5pPr>
          </a:lstStyle>
          <a:p>
            <a:pPr/>
            <a:r>
              <a:t>Body Level One</a:t>
            </a:r>
          </a:p>
          <a:p>
            <a:pPr lvl="1"/>
            <a:r>
              <a:t>Body Level Two</a:t>
            </a:r>
          </a:p>
          <a:p>
            <a:pPr lvl="2"/>
            <a:r>
              <a:t>Body Level Three</a:t>
            </a:r>
          </a:p>
          <a:p>
            <a:pPr lvl="3"/>
            <a:r>
              <a:t>Body Level Four</a:t>
            </a:r>
          </a:p>
          <a:p>
            <a:pPr lvl="4"/>
            <a:r>
              <a:t>Body Level Five</a:t>
            </a:r>
          </a:p>
        </p:txBody>
      </p:sp>
      <p:sp>
        <p:nvSpPr>
          <p:cNvPr id="808" name="Click to edit master title style"/>
          <p:cNvSpPr txBox="1"/>
          <p:nvPr>
            <p:ph type="title" hasCustomPrompt="1"/>
          </p:nvPr>
        </p:nvSpPr>
        <p:spPr>
          <a:xfrm rot="5400000">
            <a:off x="7116880" y="3953881"/>
            <a:ext cx="4439523" cy="597318"/>
          </a:xfrm>
          <a:prstGeom prst="rect">
            <a:avLst/>
          </a:prstGeom>
        </p:spPr>
        <p:txBody>
          <a:bodyPr anchor="t">
            <a:normAutofit fontScale="100000" lnSpcReduction="0"/>
          </a:bodyPr>
          <a:lstStyle>
            <a:lvl1pPr>
              <a:defRPr b="1" sz="1800">
                <a:solidFill>
                  <a:srgbClr val="00B0F0"/>
                </a:solidFill>
                <a:latin typeface="Arial"/>
                <a:ea typeface="Arial"/>
                <a:cs typeface="Arial"/>
                <a:sym typeface="Arial"/>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losure Slid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15"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816"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817" name="Slide Number"/>
          <p:cNvSpPr txBox="1"/>
          <p:nvPr>
            <p:ph type="sldNum" sz="quarter" idx="2"/>
          </p:nvPr>
        </p:nvSpPr>
        <p:spPr>
          <a:xfrm>
            <a:off x="541146" y="6278351"/>
            <a:ext cx="245403" cy="226986"/>
          </a:xfrm>
          <a:prstGeom prst="rect">
            <a:avLst/>
          </a:prstGeom>
        </p:spPr>
        <p:txBody>
          <a:bodyPr/>
          <a:lstStyle/>
          <a:p>
            <a:pPr/>
            <a:fld id="{86CB4B4D-7CA3-9044-876B-883B54F8677D}" type="slidenum"/>
          </a:p>
        </p:txBody>
      </p:sp>
      <p:pic>
        <p:nvPicPr>
          <p:cNvPr id="818"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819"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820"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821"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822"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losure Slid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29"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830"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831" name="Slide Number"/>
          <p:cNvSpPr txBox="1"/>
          <p:nvPr>
            <p:ph type="sldNum" sz="quarter" idx="2"/>
          </p:nvPr>
        </p:nvSpPr>
        <p:spPr>
          <a:xfrm>
            <a:off x="541146" y="6306631"/>
            <a:ext cx="245403" cy="226987"/>
          </a:xfrm>
          <a:prstGeom prst="rect">
            <a:avLst/>
          </a:prstGeom>
        </p:spPr>
        <p:txBody>
          <a:bodyPr/>
          <a:lstStyle/>
          <a:p>
            <a:pPr/>
            <a:fld id="{86CB4B4D-7CA3-9044-876B-883B54F8677D}" type="slidenum"/>
          </a:p>
        </p:txBody>
      </p:sp>
      <p:pic>
        <p:nvPicPr>
          <p:cNvPr id="832"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833"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834"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835"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836"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losure Slid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43"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844"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845" name="Slide Number"/>
          <p:cNvSpPr txBox="1"/>
          <p:nvPr>
            <p:ph type="sldNum" sz="quarter" idx="2"/>
          </p:nvPr>
        </p:nvSpPr>
        <p:spPr>
          <a:xfrm>
            <a:off x="641630" y="6268923"/>
            <a:ext cx="245403" cy="226986"/>
          </a:xfrm>
          <a:prstGeom prst="rect">
            <a:avLst/>
          </a:prstGeom>
        </p:spPr>
        <p:txBody>
          <a:bodyPr/>
          <a:lstStyle/>
          <a:p>
            <a:pPr/>
            <a:fld id="{86CB4B4D-7CA3-9044-876B-883B54F8677D}" type="slidenum"/>
          </a:p>
        </p:txBody>
      </p:sp>
      <p:pic>
        <p:nvPicPr>
          <p:cNvPr id="846"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847"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848"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849"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850"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losure Slide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57" name="Rectangle 2"/>
          <p:cNvSpPr/>
          <p:nvPr/>
        </p:nvSpPr>
        <p:spPr>
          <a:xfrm>
            <a:off x="-128285" y="-16387"/>
            <a:ext cx="5957890"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858"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859" name="Slide Number"/>
          <p:cNvSpPr txBox="1"/>
          <p:nvPr>
            <p:ph type="sldNum" sz="quarter" idx="2"/>
          </p:nvPr>
        </p:nvSpPr>
        <p:spPr>
          <a:xfrm>
            <a:off x="641630" y="6287777"/>
            <a:ext cx="245403" cy="226987"/>
          </a:xfrm>
          <a:prstGeom prst="rect">
            <a:avLst/>
          </a:prstGeom>
        </p:spPr>
        <p:txBody>
          <a:bodyPr/>
          <a:lstStyle/>
          <a:p>
            <a:pPr/>
            <a:fld id="{86CB4B4D-7CA3-9044-876B-883B54F8677D}" type="slidenum"/>
          </a:p>
        </p:txBody>
      </p:sp>
      <p:pic>
        <p:nvPicPr>
          <p:cNvPr id="860" name="Picture 6" descr="Picture 6"/>
          <p:cNvPicPr>
            <a:picLocks noChangeAspect="1"/>
          </p:cNvPicPr>
          <p:nvPr/>
        </p:nvPicPr>
        <p:blipFill>
          <a:blip r:embed="rId3">
            <a:extLst/>
          </a:blip>
          <a:stretch>
            <a:fillRect/>
          </a:stretch>
        </p:blipFill>
        <p:spPr>
          <a:xfrm>
            <a:off x="149821" y="204095"/>
            <a:ext cx="1947187" cy="350306"/>
          </a:xfrm>
          <a:prstGeom prst="rect">
            <a:avLst/>
          </a:prstGeom>
          <a:ln w="12700">
            <a:miter lim="400000"/>
          </a:ln>
        </p:spPr>
      </p:pic>
      <p:sp>
        <p:nvSpPr>
          <p:cNvPr id="861" name="TextBox 8"/>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862"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863"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864"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losure Slide 5">
    <p:spTree>
      <p:nvGrpSpPr>
        <p:cNvPr id="1" name=""/>
        <p:cNvGrpSpPr/>
        <p:nvPr/>
      </p:nvGrpSpPr>
      <p:grpSpPr>
        <a:xfrm>
          <a:off x="0" y="0"/>
          <a:ext cx="0" cy="0"/>
          <a:chOff x="0" y="0"/>
          <a:chExt cx="0" cy="0"/>
        </a:xfrm>
      </p:grpSpPr>
      <p:sp>
        <p:nvSpPr>
          <p:cNvPr id="871" name="Rectangle 3"/>
          <p:cNvSpPr/>
          <p:nvPr/>
        </p:nvSpPr>
        <p:spPr>
          <a:xfrm>
            <a:off x="11403106" y="0"/>
            <a:ext cx="788894" cy="6858000"/>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872" name="Slide Number"/>
          <p:cNvSpPr txBox="1"/>
          <p:nvPr>
            <p:ph type="sldNum" sz="quarter" idx="2"/>
          </p:nvPr>
        </p:nvSpPr>
        <p:spPr>
          <a:xfrm>
            <a:off x="632203" y="6200731"/>
            <a:ext cx="245403" cy="226986"/>
          </a:xfrm>
          <a:prstGeom prst="rect">
            <a:avLst/>
          </a:prstGeom>
        </p:spPr>
        <p:txBody>
          <a:bodyPr/>
          <a:lstStyle/>
          <a:p>
            <a:pPr/>
            <a:fld id="{86CB4B4D-7CA3-9044-876B-883B54F8677D}" type="slidenum"/>
          </a:p>
        </p:txBody>
      </p:sp>
      <p:pic>
        <p:nvPicPr>
          <p:cNvPr id="873" name="Picture 5" descr="Picture 5"/>
          <p:cNvPicPr>
            <a:picLocks noChangeAspect="1"/>
          </p:cNvPicPr>
          <p:nvPr/>
        </p:nvPicPr>
        <p:blipFill>
          <a:blip r:embed="rId2">
            <a:extLst/>
          </a:blip>
          <a:stretch>
            <a:fillRect/>
          </a:stretch>
        </p:blipFill>
        <p:spPr>
          <a:xfrm>
            <a:off x="149821" y="204095"/>
            <a:ext cx="1947187" cy="350306"/>
          </a:xfrm>
          <a:prstGeom prst="rect">
            <a:avLst/>
          </a:prstGeom>
          <a:ln w="12700">
            <a:miter lim="400000"/>
          </a:ln>
        </p:spPr>
      </p:pic>
      <p:sp>
        <p:nvSpPr>
          <p:cNvPr id="874" name="TextBox 6"/>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875" name="Thank youMerci"/>
          <p:cNvSpPr txBox="1"/>
          <p:nvPr>
            <p:ph type="title" hasCustomPrompt="1"/>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Thank youMerci</a:t>
            </a:r>
          </a:p>
        </p:txBody>
      </p:sp>
      <p:sp>
        <p:nvSpPr>
          <p:cNvPr id="876" name="Body Level One…"/>
          <p:cNvSpPr txBox="1"/>
          <p:nvPr>
            <p:ph type="body" sz="quarter" idx="1" hasCustomPrompt="1"/>
          </p:nvPr>
        </p:nvSpPr>
        <p:spPr>
          <a:xfrm>
            <a:off x="661987" y="4493174"/>
            <a:ext cx="3938589" cy="781189"/>
          </a:xfrm>
          <a:prstGeom prst="rect">
            <a:avLst/>
          </a:prstGeom>
        </p:spPr>
        <p:txBody>
          <a:bodyPr>
            <a:normAutofit fontScale="100000" lnSpcReduction="0"/>
          </a:bodyPr>
          <a:lstStyle>
            <a:lvl1pPr marL="0" indent="0">
              <a:buSzTx/>
              <a:buFontTx/>
              <a:buNone/>
              <a:defRPr sz="1800"/>
            </a:lvl1pPr>
            <a:lvl2pPr marL="628650" indent="-171450">
              <a:buFontTx/>
              <a:defRPr sz="1800"/>
            </a:lvl2pPr>
            <a:lvl3pPr marL="0" indent="914400">
              <a:buSzTx/>
              <a:buFontTx/>
              <a:buNone/>
              <a:defRPr sz="1800"/>
            </a:lvl3pPr>
            <a:lvl4pPr marL="1600200" indent="-228600">
              <a:buFontTx/>
              <a:defRPr sz="1800"/>
            </a:lvl4pPr>
            <a:lvl5pPr marL="2057400" indent="-228600">
              <a:buFontTx/>
              <a:defRPr sz="1800"/>
            </a:lvl5pPr>
          </a:lstStyle>
          <a:p>
            <a:pPr/>
            <a:r>
              <a:t>Social Handles</a:t>
            </a:r>
          </a:p>
          <a:p>
            <a:pPr lvl="1"/>
            <a:r>
              <a:t/>
            </a:r>
          </a:p>
          <a:p>
            <a:pPr lvl="2"/>
            <a:r>
              <a:t/>
            </a:r>
          </a:p>
          <a:p>
            <a:pPr lvl="3"/>
            <a:r>
              <a:t/>
            </a:r>
          </a:p>
          <a:p>
            <a:pPr lvl="4"/>
            <a:r>
              <a:t/>
            </a:r>
          </a:p>
        </p:txBody>
      </p:sp>
      <p:sp>
        <p:nvSpPr>
          <p:cNvPr id="877" name="Text Placeholder 12"/>
          <p:cNvSpPr/>
          <p:nvPr>
            <p:ph type="body" sz="quarter" idx="21"/>
          </p:nvPr>
        </p:nvSpPr>
        <p:spPr>
          <a:xfrm>
            <a:off x="661742" y="4118554"/>
            <a:ext cx="3938589" cy="374621"/>
          </a:xfrm>
          <a:prstGeom prst="rect">
            <a:avLst/>
          </a:prstGeom>
        </p:spPr>
        <p:txBody>
          <a:bodyPr>
            <a:normAutofit fontScale="100000" lnSpcReduction="0"/>
          </a:bodyPr>
          <a:lstStyle/>
          <a:p>
            <a:pPr marL="0" indent="0">
              <a:buSzTx/>
              <a:buFontTx/>
              <a:buNone/>
              <a:defRPr b="1" sz="2000">
                <a:solidFill>
                  <a:srgbClr val="00B0F0"/>
                </a:solidFill>
              </a:defRPr>
            </a:pPr>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84" name="Slide Number"/>
          <p:cNvSpPr txBox="1"/>
          <p:nvPr>
            <p:ph type="sldNum" sz="quarter" idx="2"/>
          </p:nvPr>
        </p:nvSpPr>
        <p:spPr>
          <a:xfrm>
            <a:off x="641629" y="6287777"/>
            <a:ext cx="245403" cy="226987"/>
          </a:xfrm>
          <a:prstGeom prst="rect">
            <a:avLst/>
          </a:prstGeom>
        </p:spPr>
        <p:txBody>
          <a:bodyPr/>
          <a:lstStyle/>
          <a:p>
            <a:pPr/>
            <a:fld id="{86CB4B4D-7CA3-9044-876B-883B54F8677D}" type="slidenum"/>
          </a:p>
        </p:txBody>
      </p:sp>
      <p:sp>
        <p:nvSpPr>
          <p:cNvPr id="885" name="Title Text"/>
          <p:cNvSpPr txBox="1"/>
          <p:nvPr>
            <p:ph type="title"/>
          </p:nvPr>
        </p:nvSpPr>
        <p:spPr>
          <a:xfrm>
            <a:off x="661742" y="2032775"/>
            <a:ext cx="3938834" cy="1581962"/>
          </a:xfrm>
          <a:prstGeom prst="rect">
            <a:avLst/>
          </a:prstGeom>
        </p:spPr>
        <p:txBody>
          <a:bodyPr anchor="t">
            <a:normAutofit fontScale="100000" lnSpcReduction="0"/>
          </a:bodyPr>
          <a:lstStyle>
            <a:lvl1pPr>
              <a:defRPr sz="3200">
                <a:latin typeface="Arial"/>
                <a:ea typeface="Arial"/>
                <a:cs typeface="Arial"/>
                <a:sym typeface="Arial"/>
              </a:defRPr>
            </a:lvl1pPr>
          </a:lstStyle>
          <a:p>
            <a:pPr/>
            <a:r>
              <a:t>Title Text</a:t>
            </a:r>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92" name="Slide Number"/>
          <p:cNvSpPr txBox="1"/>
          <p:nvPr>
            <p:ph type="sldNum" sz="quarter" idx="2"/>
          </p:nvPr>
        </p:nvSpPr>
        <p:spPr>
          <a:prstGeom prst="rect">
            <a:avLst/>
          </a:prstGeom>
        </p:spPr>
        <p:txBody>
          <a:bodyPr/>
          <a:lstStyle/>
          <a:p>
            <a:pPr/>
            <a:fld id="{86CB4B4D-7CA3-9044-876B-883B54F8677D}" type="slidenum"/>
          </a:p>
        </p:txBody>
      </p:sp>
      <p:pic>
        <p:nvPicPr>
          <p:cNvPr id="893" name="Picture 3" descr="Picture 3"/>
          <p:cNvPicPr>
            <a:picLocks noChangeAspect="1"/>
          </p:cNvPicPr>
          <p:nvPr/>
        </p:nvPicPr>
        <p:blipFill>
          <a:blip r:embed="rId2">
            <a:extLst/>
          </a:blip>
          <a:stretch>
            <a:fillRect/>
          </a:stretch>
        </p:blipFill>
        <p:spPr>
          <a:xfrm>
            <a:off x="185680" y="204095"/>
            <a:ext cx="1947186" cy="350306"/>
          </a:xfrm>
          <a:prstGeom prst="rect">
            <a:avLst/>
          </a:prstGeom>
          <a:ln w="12700">
            <a:miter lim="400000"/>
          </a:ln>
        </p:spPr>
      </p:pic>
      <p:sp>
        <p:nvSpPr>
          <p:cNvPr id="894" name="TextBox 4"/>
          <p:cNvSpPr txBox="1"/>
          <p:nvPr/>
        </p:nvSpPr>
        <p:spPr>
          <a:xfrm rot="16200000">
            <a:off x="10133997" y="4782110"/>
            <a:ext cx="3423284" cy="4827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ts val="1500"/>
              </a:lnSpc>
              <a:defRPr b="1">
                <a:solidFill>
                  <a:srgbClr val="00B0F0"/>
                </a:solidFill>
              </a:defRPr>
            </a:pPr>
            <a:r>
              <a:t>Discovery,</a:t>
            </a:r>
          </a:p>
          <a:p>
            <a:pPr>
              <a:lnSpc>
                <a:spcPts val="1500"/>
              </a:lnSpc>
              <a:defRPr b="1">
                <a:solidFill>
                  <a:srgbClr val="00B0F0"/>
                </a:solidFill>
              </a:defRPr>
            </a:pPr>
            <a:r>
              <a:t>accelerated</a:t>
            </a:r>
          </a:p>
        </p:txBody>
      </p:sp>
      <p:sp>
        <p:nvSpPr>
          <p:cNvPr id="895" name="Title Text"/>
          <p:cNvSpPr txBox="1"/>
          <p:nvPr>
            <p:ph type="title"/>
          </p:nvPr>
        </p:nvSpPr>
        <p:spPr>
          <a:xfrm>
            <a:off x="2094807" y="698270"/>
            <a:ext cx="9258993" cy="676103"/>
          </a:xfrm>
          <a:prstGeom prst="rect">
            <a:avLst/>
          </a:prstGeom>
        </p:spPr>
        <p:txBody>
          <a:bodyPr anchor="t">
            <a:normAutofit fontScale="100000" lnSpcReduction="0"/>
          </a:bodyPr>
          <a:lstStyle>
            <a:lvl1pPr>
              <a:defRPr sz="3600">
                <a:solidFill>
                  <a:srgbClr val="00B0F0"/>
                </a:solidFill>
                <a:latin typeface="Arial"/>
                <a:ea typeface="Arial"/>
                <a:cs typeface="Arial"/>
                <a:sym typeface="Arial"/>
              </a:defRPr>
            </a:lvl1pPr>
          </a:lstStyle>
          <a:p>
            <a:pPr/>
            <a:r>
              <a:t>Title Text</a:t>
            </a:r>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yclotr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02"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0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RIE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10" name="Rectangle 1"/>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1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07" name="Slide Number"/>
          <p:cNvSpPr txBox="1"/>
          <p:nvPr>
            <p:ph type="sldNum" sz="quarter" idx="2"/>
          </p:nvPr>
        </p:nvSpPr>
        <p:spPr>
          <a:prstGeom prst="rect">
            <a:avLst/>
          </a:prstGeom>
        </p:spPr>
        <p:txBody>
          <a:bodyPr/>
          <a:lstStyle/>
          <a:p>
            <a:pPr/>
            <a:fld id="{86CB4B4D-7CA3-9044-876B-883B54F8677D}" type="slidenum"/>
          </a:p>
        </p:txBody>
      </p:sp>
      <p:sp>
        <p:nvSpPr>
          <p:cNvPr id="108" name="Body Level One…"/>
          <p:cNvSpPr txBox="1"/>
          <p:nvPr>
            <p:ph type="body" sz="half" idx="1"/>
          </p:nvPr>
        </p:nvSpPr>
        <p:spPr>
          <a:xfrm>
            <a:off x="773410" y="2032777"/>
            <a:ext cx="4869744" cy="4345330"/>
          </a:xfrm>
          <a:prstGeom prst="rect">
            <a:avLst/>
          </a:prstGeom>
        </p:spPr>
        <p:txBody>
          <a:bodyPr>
            <a:normAutofit fontScale="100000" lnSpcReduction="0"/>
          </a:bodyPr>
          <a:lstStyle>
            <a:lvl1pPr>
              <a:lnSpc>
                <a:spcPct val="100000"/>
              </a:lnSpc>
              <a:buClr>
                <a:srgbClr val="00A9FF"/>
              </a:buClr>
              <a:buFontTx/>
              <a:buChar char="▪"/>
              <a:defRPr sz="3200"/>
            </a:lvl1pPr>
            <a:lvl2pPr marL="685800" indent="-228600">
              <a:lnSpc>
                <a:spcPct val="100000"/>
              </a:lnSpc>
              <a:buClr>
                <a:srgbClr val="00A9FF"/>
              </a:buClr>
              <a:buFontTx/>
              <a:buChar char="▪"/>
              <a:defRPr sz="3200"/>
            </a:lvl2pPr>
            <a:lvl3pPr marL="1143000" indent="-228600">
              <a:lnSpc>
                <a:spcPct val="100000"/>
              </a:lnSpc>
              <a:buClr>
                <a:srgbClr val="00A9FF"/>
              </a:buClr>
              <a:buFontTx/>
              <a:buChar char="▪"/>
              <a:defRPr sz="3200"/>
            </a:lvl3pPr>
            <a:lvl4pPr marL="1600200" indent="-228600">
              <a:lnSpc>
                <a:spcPct val="100000"/>
              </a:lnSpc>
              <a:buClr>
                <a:srgbClr val="00A9FF"/>
              </a:buClr>
              <a:buFontTx/>
              <a:defRPr sz="3200"/>
            </a:lvl4pPr>
            <a:lvl5pPr marL="2057400" indent="-228600">
              <a:lnSpc>
                <a:spcPct val="100000"/>
              </a:lnSpc>
              <a:buClr>
                <a:srgbClr val="00A9FF"/>
              </a:buClr>
              <a:buFontTx/>
              <a:defRPr sz="32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eson Hal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18"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1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eor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6"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2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yclotron Gro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4" name="Rectangle 2"/>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3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afet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42"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4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uden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0"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5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IB">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8"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59"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emote Handling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66"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67"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emote Handling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4"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75"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emote Handling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82"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83"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emote Handling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90" name="Rectangle 3"/>
          <p:cNvSpPr/>
          <p:nvPr/>
        </p:nvSpPr>
        <p:spPr>
          <a:xfrm>
            <a:off x="-128284" y="-16387"/>
            <a:ext cx="8357883" cy="6899872"/>
          </a:xfrm>
          <a:prstGeom prst="rect">
            <a:avLst/>
          </a:prstGeom>
          <a:solidFill>
            <a:srgbClr val="FFFFFF"/>
          </a:solidFill>
          <a:ln w="12700">
            <a:miter lim="400000"/>
          </a:ln>
        </p:spPr>
        <p:txBody>
          <a:bodyPr lIns="45719" rIns="45719"/>
          <a:lstStyle/>
          <a:p>
            <a:pPr defTabSz="914400">
              <a:defRPr>
                <a:solidFill>
                  <a:srgbClr val="FFFFFF"/>
                </a:solidFill>
              </a:defRPr>
            </a:pPr>
          </a:p>
        </p:txBody>
      </p:sp>
      <p:sp>
        <p:nvSpPr>
          <p:cNvPr id="991" name="Slide Number"/>
          <p:cNvSpPr txBox="1"/>
          <p:nvPr>
            <p:ph type="sldNum" sz="quarter" idx="2"/>
          </p:nvPr>
        </p:nvSpPr>
        <p:spPr>
          <a:xfrm>
            <a:off x="5892800" y="6172200"/>
            <a:ext cx="2844800" cy="368301"/>
          </a:xfrm>
          <a:prstGeom prst="rect">
            <a:avLst/>
          </a:prstGeom>
        </p:spPr>
        <p:txBody>
          <a:bodyPr/>
          <a:lstStyle>
            <a:lvl1pPr>
              <a:defRPr sz="12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 Id="rId98" Type="http://schemas.openxmlformats.org/officeDocument/2006/relationships/slideLayout" Target="../slideLayouts/slideLayout97.xml"/><Relationship Id="rId99" Type="http://schemas.openxmlformats.org/officeDocument/2006/relationships/slideLayout" Target="../slideLayouts/slideLayout98.xml"/><Relationship Id="rId100" Type="http://schemas.openxmlformats.org/officeDocument/2006/relationships/slideLayout" Target="../slideLayouts/slideLayout99.xml"/><Relationship Id="rId101" Type="http://schemas.openxmlformats.org/officeDocument/2006/relationships/slideLayout" Target="../slideLayouts/slideLayout100.xml"/><Relationship Id="rId102" Type="http://schemas.openxmlformats.org/officeDocument/2006/relationships/slideLayout" Target="../slideLayouts/slideLayout101.xml"/><Relationship Id="rId103" Type="http://schemas.openxmlformats.org/officeDocument/2006/relationships/slideLayout" Target="../slideLayouts/slideLayout102.xml"/><Relationship Id="rId104" Type="http://schemas.openxmlformats.org/officeDocument/2006/relationships/slideLayout" Target="../slideLayouts/slideLayout103.xml"/><Relationship Id="rId105" Type="http://schemas.openxmlformats.org/officeDocument/2006/relationships/slideLayout" Target="../slideLayouts/slideLayout104.xml"/><Relationship Id="rId106" Type="http://schemas.openxmlformats.org/officeDocument/2006/relationships/slideLayout" Target="../slideLayouts/slideLayout105.xml"/><Relationship Id="rId107" Type="http://schemas.openxmlformats.org/officeDocument/2006/relationships/slideLayout" Target="../slideLayouts/slideLayout106.xml"/><Relationship Id="rId108" Type="http://schemas.openxmlformats.org/officeDocument/2006/relationships/slideLayout" Target="../slideLayouts/slideLayout107.xml"/><Relationship Id="rId109" Type="http://schemas.openxmlformats.org/officeDocument/2006/relationships/slideLayout" Target="../slideLayouts/slideLayout108.xml"/><Relationship Id="rId110" Type="http://schemas.openxmlformats.org/officeDocument/2006/relationships/slideLayout" Target="../slideLayouts/slideLayout109.xml"/><Relationship Id="rId111" Type="http://schemas.openxmlformats.org/officeDocument/2006/relationships/slideLayout" Target="../slideLayouts/slideLayout110.xml"/><Relationship Id="rId112" Type="http://schemas.openxmlformats.org/officeDocument/2006/relationships/slideLayout" Target="../slideLayouts/slideLayout111.xml"/><Relationship Id="rId113" Type="http://schemas.openxmlformats.org/officeDocument/2006/relationships/slideLayout" Target="../slideLayouts/slideLayout112.xml"/><Relationship Id="rId114" Type="http://schemas.openxmlformats.org/officeDocument/2006/relationships/slideLayout" Target="../slideLayouts/slideLayout113.xml"/><Relationship Id="rId115" Type="http://schemas.openxmlformats.org/officeDocument/2006/relationships/slideLayout" Target="../slideLayouts/slideLayout114.xml"/><Relationship Id="rId116" Type="http://schemas.openxmlformats.org/officeDocument/2006/relationships/slideLayout" Target="../slideLayouts/slideLayout115.xml"/><Relationship Id="rId117" Type="http://schemas.openxmlformats.org/officeDocument/2006/relationships/slideLayout" Target="../slideLayouts/slideLayout116.xml"/><Relationship Id="rId118" Type="http://schemas.openxmlformats.org/officeDocument/2006/relationships/slideLayout" Target="../slideLayouts/slideLayout117.xml"/><Relationship Id="rId119" Type="http://schemas.openxmlformats.org/officeDocument/2006/relationships/slideLayout" Target="../slideLayouts/slideLayout118.xml"/><Relationship Id="rId120" Type="http://schemas.openxmlformats.org/officeDocument/2006/relationships/slideLayout" Target="../slideLayouts/slideLayout119.xml"/><Relationship Id="rId121" Type="http://schemas.openxmlformats.org/officeDocument/2006/relationships/slideLayout" Target="../slideLayouts/slideLayout120.xml"/><Relationship Id="rId122" Type="http://schemas.openxmlformats.org/officeDocument/2006/relationships/slideLayout" Target="../slideLayouts/slideLayout121.xml"/><Relationship Id="rId123" Type="http://schemas.openxmlformats.org/officeDocument/2006/relationships/slideLayout" Target="../slideLayouts/slideLayout122.xml"/><Relationship Id="rId124" Type="http://schemas.openxmlformats.org/officeDocument/2006/relationships/slideLayout" Target="../slideLayouts/slideLayout123.xml"/><Relationship Id="rId125" Type="http://schemas.openxmlformats.org/officeDocument/2006/relationships/slideLayout" Target="../slideLayouts/slideLayout124.xml"/><Relationship Id="rId126" Type="http://schemas.openxmlformats.org/officeDocument/2006/relationships/slideLayout" Target="../slideLayouts/slideLayout125.xml"/><Relationship Id="rId127" Type="http://schemas.openxmlformats.org/officeDocument/2006/relationships/slideLayout" Target="../slideLayouts/slideLayout126.xml"/><Relationship Id="rId128" Type="http://schemas.openxmlformats.org/officeDocument/2006/relationships/slideLayout" Target="../slideLayouts/slideLayout127.xml"/><Relationship Id="rId129" Type="http://schemas.openxmlformats.org/officeDocument/2006/relationships/slideLayout" Target="../slideLayouts/slideLayout128.xml"/><Relationship Id="rId130" Type="http://schemas.openxmlformats.org/officeDocument/2006/relationships/slideLayout" Target="../slideLayouts/slideLayout129.xml"/><Relationship Id="rId131" Type="http://schemas.openxmlformats.org/officeDocument/2006/relationships/slideLayout" Target="../slideLayouts/slideLayout130.xml"/><Relationship Id="rId132" Type="http://schemas.openxmlformats.org/officeDocument/2006/relationships/slideLayout" Target="../slideLayouts/slideLayout131.xml"/><Relationship Id="rId133" Type="http://schemas.openxmlformats.org/officeDocument/2006/relationships/slideLayout" Target="../slideLayouts/slideLayout132.xml"/><Relationship Id="rId134" Type="http://schemas.openxmlformats.org/officeDocument/2006/relationships/slideLayout" Target="../slideLayouts/slideLayout133.xml"/><Relationship Id="rId135" Type="http://schemas.openxmlformats.org/officeDocument/2006/relationships/slideLayout" Target="../slideLayouts/slideLayout134.xml"/><Relationship Id="rId136" Type="http://schemas.openxmlformats.org/officeDocument/2006/relationships/slideLayout" Target="../slideLayouts/slideLayout135.xml"/><Relationship Id="rId137" Type="http://schemas.openxmlformats.org/officeDocument/2006/relationships/slideLayout" Target="../slideLayouts/slideLayout136.xml"/><Relationship Id="rId138" Type="http://schemas.openxmlformats.org/officeDocument/2006/relationships/slideLayout" Target="../slideLayouts/slideLayout137.xml"/><Relationship Id="rId139" Type="http://schemas.openxmlformats.org/officeDocument/2006/relationships/slideLayout" Target="../slideLayouts/slideLayout138.xml"/><Relationship Id="rId140" Type="http://schemas.openxmlformats.org/officeDocument/2006/relationships/slideLayout" Target="../slideLayouts/slideLayout139.xml"/><Relationship Id="rId141" Type="http://schemas.openxmlformats.org/officeDocument/2006/relationships/slideLayout" Target="../slideLayouts/slideLayout140.xml"/><Relationship Id="rId142" Type="http://schemas.openxmlformats.org/officeDocument/2006/relationships/slideLayout" Target="../slideLayouts/slideLayout141.xml"/><Relationship Id="rId143" Type="http://schemas.openxmlformats.org/officeDocument/2006/relationships/slideLayout" Target="../slideLayouts/slideLayout142.xml"/><Relationship Id="rId144" Type="http://schemas.openxmlformats.org/officeDocument/2006/relationships/slideLayout" Target="../slideLayouts/slideLayout143.xml"/><Relationship Id="rId145" Type="http://schemas.openxmlformats.org/officeDocument/2006/relationships/slideLayout" Target="../slideLayouts/slideLayout144.xml"/><Relationship Id="rId146" Type="http://schemas.openxmlformats.org/officeDocument/2006/relationships/slideLayout" Target="../slideLayouts/slideLayout145.xml"/><Relationship Id="rId147" Type="http://schemas.openxmlformats.org/officeDocument/2006/relationships/slideLayout" Target="../slideLayouts/slideLayout146.xml"/><Relationship Id="rId148" Type="http://schemas.openxmlformats.org/officeDocument/2006/relationships/slideLayout" Target="../slideLayouts/slideLayout147.xml"/><Relationship Id="rId149" Type="http://schemas.openxmlformats.org/officeDocument/2006/relationships/slideLayout" Target="../slideLayouts/slideLayout148.xml"/><Relationship Id="rId150" Type="http://schemas.openxmlformats.org/officeDocument/2006/relationships/slideLayout" Target="../slideLayouts/slideLayout149.xml"/><Relationship Id="rId151" Type="http://schemas.openxmlformats.org/officeDocument/2006/relationships/slideLayout" Target="../slideLayouts/slideLayout150.xml"/><Relationship Id="rId152" Type="http://schemas.openxmlformats.org/officeDocument/2006/relationships/slideLayout" Target="../slideLayouts/slideLayout151.xml"/><Relationship Id="rId153" Type="http://schemas.openxmlformats.org/officeDocument/2006/relationships/slideLayout" Target="../slideLayouts/slideLayout15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11819970" y="1027620"/>
            <a:ext cx="245403" cy="226987"/>
          </a:xfrm>
          <a:prstGeom prst="rect">
            <a:avLst/>
          </a:prstGeom>
          <a:ln w="12700">
            <a:miter lim="400000"/>
          </a:ln>
        </p:spPr>
        <p:txBody>
          <a:bodyPr wrap="none" lIns="45719" rIns="45719" anchor="ctr">
            <a:spAutoFit/>
          </a:bodyPr>
          <a:lstStyle>
            <a:lvl1pPr algn="r">
              <a:defRPr sz="1000">
                <a:solidFill>
                  <a:srgbClr val="181717"/>
                </a:solidFill>
              </a:defRPr>
            </a:lvl1pPr>
          </a:lstStyle>
          <a:p>
            <a:pPr/>
            <a:fld id="{86CB4B4D-7CA3-9044-876B-883B54F8677D}" type="slidenum"/>
          </a:p>
        </p:txBody>
      </p:sp>
      <p:sp>
        <p:nvSpPr>
          <p:cNvPr id="3" name="Title Text"/>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 id="2147483781" r:id="rId134"/>
    <p:sldLayoutId id="2147483782" r:id="rId135"/>
    <p:sldLayoutId id="2147483783" r:id="rId136"/>
    <p:sldLayoutId id="2147483784" r:id="rId137"/>
    <p:sldLayoutId id="2147483785" r:id="rId138"/>
    <p:sldLayoutId id="2147483786" r:id="rId139"/>
    <p:sldLayoutId id="2147483787" r:id="rId140"/>
    <p:sldLayoutId id="2147483788" r:id="rId141"/>
    <p:sldLayoutId id="2147483789" r:id="rId142"/>
    <p:sldLayoutId id="2147483790" r:id="rId143"/>
    <p:sldLayoutId id="2147483791" r:id="rId144"/>
    <p:sldLayoutId id="2147483792" r:id="rId145"/>
    <p:sldLayoutId id="2147483793" r:id="rId146"/>
    <p:sldLayoutId id="2147483794" r:id="rId147"/>
    <p:sldLayoutId id="2147483795" r:id="rId148"/>
    <p:sldLayoutId id="2147483796" r:id="rId149"/>
    <p:sldLayoutId id="2147483797" r:id="rId150"/>
    <p:sldLayoutId id="2147483798" r:id="rId151"/>
    <p:sldLayoutId id="2147483799" r:id="rId152"/>
    <p:sldLayoutId id="2147483800" r:id="rId15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Black"/>
          <a:ea typeface="Arial Black"/>
          <a:cs typeface="Arial Black"/>
          <a:sym typeface="Arial Black"/>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Black"/>
          <a:ea typeface="Arial Black"/>
          <a:cs typeface="Arial Black"/>
          <a:sym typeface="Arial Black"/>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Black"/>
          <a:ea typeface="Arial Black"/>
          <a:cs typeface="Arial Black"/>
          <a:sym typeface="Arial Black"/>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Black"/>
          <a:ea typeface="Arial Black"/>
          <a:cs typeface="Arial Black"/>
          <a:sym typeface="Arial Black"/>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Black"/>
          <a:ea typeface="Arial Black"/>
          <a:cs typeface="Arial Black"/>
          <a:sym typeface="Arial Black"/>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Black"/>
          <a:ea typeface="Arial Black"/>
          <a:cs typeface="Arial Black"/>
          <a:sym typeface="Arial Black"/>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Black"/>
          <a:ea typeface="Arial Black"/>
          <a:cs typeface="Arial Black"/>
          <a:sym typeface="Arial Black"/>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Black"/>
          <a:ea typeface="Arial Black"/>
          <a:cs typeface="Arial Black"/>
          <a:sym typeface="Arial Black"/>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Black"/>
          <a:ea typeface="Arial Black"/>
          <a:cs typeface="Arial Black"/>
          <a:sym typeface="Arial Black"/>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documents.triumf.ca/docushare/dsweb/View/Collection-21974"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d10.myworkday.com/triumf/learning/course/fc53306f2fa81016928866214b690000?type=9882927d138b100019b928e75843018d&amp;record=5f679c3fc42d10017a029228ad580000"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7" name="Slide Number Placeholder 5"/>
          <p:cNvSpPr txBox="1"/>
          <p:nvPr>
            <p:ph type="sldNum" sz="quarter" idx="2"/>
          </p:nvPr>
        </p:nvSpPr>
        <p:spPr>
          <a:xfrm>
            <a:off x="11890601" y="1027620"/>
            <a:ext cx="174772"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28" name="Title 1"/>
          <p:cNvSpPr txBox="1"/>
          <p:nvPr>
            <p:ph type="title"/>
          </p:nvPr>
        </p:nvSpPr>
        <p:spPr>
          <a:xfrm>
            <a:off x="785036" y="1168019"/>
            <a:ext cx="10621928" cy="688339"/>
          </a:xfrm>
          <a:prstGeom prst="rect">
            <a:avLst/>
          </a:prstGeom>
        </p:spPr>
        <p:txBody>
          <a:bodyPr/>
          <a:lstStyle>
            <a:lvl1pPr>
              <a:defRPr sz="3200"/>
            </a:lvl1pPr>
          </a:lstStyle>
          <a:p>
            <a:pPr/>
            <a:r>
              <a:t>Particle Physics Faculty Meeting</a:t>
            </a:r>
          </a:p>
        </p:txBody>
      </p:sp>
      <p:sp>
        <p:nvSpPr>
          <p:cNvPr id="1429" name="Rectangle 4"/>
          <p:cNvSpPr txBox="1"/>
          <p:nvPr/>
        </p:nvSpPr>
        <p:spPr>
          <a:xfrm>
            <a:off x="1462999" y="1856358"/>
            <a:ext cx="10852307" cy="1175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spcBef>
                <a:spcPts val="600"/>
              </a:spcBef>
              <a:buClr>
                <a:srgbClr val="00B0F0"/>
              </a:buClr>
              <a:buSzPct val="100000"/>
              <a:buChar char="▪"/>
              <a:defRPr sz="2400"/>
            </a:pPr>
            <a:r>
              <a:t>Agenda</a:t>
            </a:r>
            <a:endParaRPr sz="2000"/>
          </a:p>
          <a:p>
            <a:pPr lvl="1" marL="742950" indent="-285750">
              <a:spcBef>
                <a:spcPts val="600"/>
              </a:spcBef>
              <a:buClr>
                <a:srgbClr val="00B0F0"/>
              </a:buClr>
              <a:buSzPct val="100000"/>
              <a:buChar char="▪"/>
              <a:defRPr sz="2000"/>
            </a:pPr>
            <a:r>
              <a:t>News/Update/Discussion</a:t>
            </a:r>
          </a:p>
          <a:p>
            <a:pPr lvl="1" marL="742950" indent="-285750">
              <a:spcBef>
                <a:spcPts val="600"/>
              </a:spcBef>
              <a:buClr>
                <a:srgbClr val="00B0F0"/>
              </a:buClr>
              <a:buSzPct val="100000"/>
              <a:buChar char="▪"/>
              <a:defRPr sz="2000">
                <a:solidFill>
                  <a:srgbClr val="212121"/>
                </a:solidFill>
              </a:defRPr>
            </a:pPr>
            <a:r>
              <a:t>Committee updates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7" name="Slide Number Placeholder 5"/>
          <p:cNvSpPr txBox="1"/>
          <p:nvPr>
            <p:ph type="sldNum" sz="quarter" idx="2"/>
          </p:nvPr>
        </p:nvSpPr>
        <p:spPr>
          <a:xfrm>
            <a:off x="11819970" y="1027620"/>
            <a:ext cx="245403"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68" name="Title 1"/>
          <p:cNvSpPr txBox="1"/>
          <p:nvPr/>
        </p:nvSpPr>
        <p:spPr>
          <a:xfrm>
            <a:off x="527511" y="917016"/>
            <a:ext cx="10449602" cy="688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914400">
              <a:lnSpc>
                <a:spcPct val="90000"/>
              </a:lnSpc>
              <a:defRPr b="1" sz="3000">
                <a:solidFill>
                  <a:srgbClr val="00B0F0"/>
                </a:solidFill>
              </a:defRPr>
            </a:lvl1pPr>
          </a:lstStyle>
          <a:p>
            <a:pPr/>
            <a:r>
              <a:t>PP Website updates</a:t>
            </a:r>
          </a:p>
        </p:txBody>
      </p:sp>
      <p:pic>
        <p:nvPicPr>
          <p:cNvPr id="1469" name="Image" descr="Image"/>
          <p:cNvPicPr>
            <a:picLocks noChangeAspect="1"/>
          </p:cNvPicPr>
          <p:nvPr/>
        </p:nvPicPr>
        <p:blipFill>
          <a:blip r:embed="rId2">
            <a:extLst/>
          </a:blip>
          <a:stretch>
            <a:fillRect/>
          </a:stretch>
        </p:blipFill>
        <p:spPr>
          <a:xfrm>
            <a:off x="435551" y="2184045"/>
            <a:ext cx="6747292" cy="3052658"/>
          </a:xfrm>
          <a:prstGeom prst="rect">
            <a:avLst/>
          </a:prstGeom>
          <a:ln w="12700">
            <a:miter lim="400000"/>
          </a:ln>
        </p:spPr>
      </p:pic>
      <p:sp>
        <p:nvSpPr>
          <p:cNvPr id="1470" name="TextBox 6"/>
          <p:cNvSpPr txBox="1"/>
          <p:nvPr/>
        </p:nvSpPr>
        <p:spPr>
          <a:xfrm>
            <a:off x="911095" y="1148744"/>
            <a:ext cx="10602653" cy="189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000">
                <a:latin typeface="+mn-lt"/>
                <a:ea typeface="+mn-ea"/>
                <a:cs typeface="+mn-cs"/>
                <a:sym typeface="Calibri"/>
              </a:defRPr>
            </a:pPr>
          </a:p>
          <a:p>
            <a:pPr marL="285750" indent="-285750">
              <a:spcBef>
                <a:spcPts val="600"/>
              </a:spcBef>
              <a:buClr>
                <a:srgbClr val="00B0F0"/>
              </a:buClr>
              <a:buSzPct val="100000"/>
              <a:buChar char="▪"/>
              <a:defRPr sz="2000"/>
            </a:pPr>
            <a:r>
              <a:t>Update the research feature every ~month </a:t>
            </a:r>
          </a:p>
          <a:p>
            <a:pPr>
              <a:spcBef>
                <a:spcPts val="600"/>
              </a:spcBef>
              <a:defRPr sz="2000"/>
            </a:pPr>
            <a:endParaRPr>
              <a:solidFill>
                <a:srgbClr val="212121"/>
              </a:solidFill>
            </a:endParaRPr>
          </a:p>
          <a:p>
            <a:pPr lvl="1">
              <a:spcBef>
                <a:spcPts val="600"/>
              </a:spcBef>
              <a:defRPr sz="2000">
                <a:solidFill>
                  <a:srgbClr val="212121"/>
                </a:solidFill>
                <a:latin typeface="+mn-lt"/>
                <a:ea typeface="+mn-ea"/>
                <a:cs typeface="+mn-cs"/>
                <a:sym typeface="Calibri"/>
              </a:defRPr>
            </a:pPr>
          </a:p>
        </p:txBody>
      </p:sp>
      <p:sp>
        <p:nvSpPr>
          <p:cNvPr id="1471" name="TextBox 6"/>
          <p:cNvSpPr txBox="1"/>
          <p:nvPr/>
        </p:nvSpPr>
        <p:spPr>
          <a:xfrm>
            <a:off x="794673" y="5235299"/>
            <a:ext cx="10602654" cy="2263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000">
                <a:latin typeface="+mn-lt"/>
                <a:ea typeface="+mn-ea"/>
                <a:cs typeface="+mn-cs"/>
                <a:sym typeface="Calibri"/>
              </a:defRPr>
            </a:pPr>
          </a:p>
          <a:p>
            <a:pPr marL="285750" indent="-285750">
              <a:spcBef>
                <a:spcPts val="600"/>
              </a:spcBef>
              <a:buClr>
                <a:srgbClr val="00B0F0"/>
              </a:buClr>
              <a:buSzPct val="100000"/>
              <a:buChar char="▪"/>
              <a:defRPr sz="2000"/>
            </a:pPr>
            <a:r>
              <a:t>Suggested an image carousel to Communications</a:t>
            </a:r>
          </a:p>
          <a:p>
            <a:pPr marL="285750" indent="-285750">
              <a:spcBef>
                <a:spcPts val="600"/>
              </a:spcBef>
              <a:buClr>
                <a:srgbClr val="00B0F0"/>
              </a:buClr>
              <a:buSzPct val="100000"/>
              <a:buChar char="▪"/>
              <a:defRPr sz="2000"/>
            </a:pPr>
            <a:r>
              <a:t>New features: UCN production highlights, ALPHA Nature, others?</a:t>
            </a:r>
          </a:p>
          <a:p>
            <a:pPr>
              <a:spcBef>
                <a:spcPts val="600"/>
              </a:spcBef>
              <a:defRPr sz="2000"/>
            </a:pPr>
            <a:endParaRPr>
              <a:solidFill>
                <a:srgbClr val="212121"/>
              </a:solidFill>
            </a:endParaRPr>
          </a:p>
          <a:p>
            <a:pPr lvl="1">
              <a:spcBef>
                <a:spcPts val="600"/>
              </a:spcBef>
              <a:defRPr sz="2000">
                <a:solidFill>
                  <a:srgbClr val="212121"/>
                </a:solidFill>
                <a:latin typeface="+mn-lt"/>
                <a:ea typeface="+mn-ea"/>
                <a:cs typeface="+mn-cs"/>
                <a:sym typeface="Calibri"/>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3" name="Slide Number Placeholder 5"/>
          <p:cNvSpPr txBox="1"/>
          <p:nvPr>
            <p:ph type="sldNum" sz="quarter" idx="2"/>
          </p:nvPr>
        </p:nvSpPr>
        <p:spPr>
          <a:xfrm>
            <a:off x="11829395" y="1027620"/>
            <a:ext cx="235978"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74" name="Title 1"/>
          <p:cNvSpPr txBox="1"/>
          <p:nvPr/>
        </p:nvSpPr>
        <p:spPr>
          <a:xfrm>
            <a:off x="527511" y="917016"/>
            <a:ext cx="10449602" cy="688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914400">
              <a:lnSpc>
                <a:spcPct val="90000"/>
              </a:lnSpc>
              <a:defRPr b="1" sz="3000">
                <a:solidFill>
                  <a:srgbClr val="00B0F0"/>
                </a:solidFill>
              </a:defRPr>
            </a:lvl1pPr>
          </a:lstStyle>
          <a:p>
            <a:pPr/>
            <a:r>
              <a:t>Various</a:t>
            </a:r>
          </a:p>
        </p:txBody>
      </p:sp>
      <p:sp>
        <p:nvSpPr>
          <p:cNvPr id="1475" name="TextBox 6"/>
          <p:cNvSpPr txBox="1"/>
          <p:nvPr/>
        </p:nvSpPr>
        <p:spPr>
          <a:xfrm>
            <a:off x="911095" y="1148745"/>
            <a:ext cx="10602654" cy="613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000"/>
            </a:pPr>
          </a:p>
          <a:p>
            <a:pPr marL="285750" indent="-285750">
              <a:spcBef>
                <a:spcPts val="600"/>
              </a:spcBef>
              <a:buClr>
                <a:srgbClr val="00B0F0"/>
              </a:buClr>
              <a:buSzPct val="100000"/>
              <a:buChar char="▪"/>
              <a:defRPr sz="2000"/>
            </a:pPr>
          </a:p>
          <a:p>
            <a:pPr marL="285750" indent="-285750">
              <a:spcBef>
                <a:spcPts val="600"/>
              </a:spcBef>
              <a:buClr>
                <a:srgbClr val="00B0F0"/>
              </a:buClr>
              <a:buSzPct val="100000"/>
              <a:buChar char="▪"/>
              <a:defRPr sz="2000"/>
            </a:pPr>
            <a:r>
              <a:t>CFI internal review outcome and follow-up </a:t>
            </a:r>
            <a:br/>
          </a:p>
          <a:p>
            <a:pPr marL="285750" indent="-285750">
              <a:spcBef>
                <a:spcPts val="600"/>
              </a:spcBef>
              <a:buClr>
                <a:srgbClr val="00B0F0"/>
              </a:buClr>
              <a:buSzPct val="100000"/>
              <a:buChar char="▪"/>
              <a:defRPr sz="2000"/>
            </a:pPr>
            <a:r>
              <a:t> Discussion on Services and KPIs</a:t>
            </a:r>
            <a:br/>
          </a:p>
          <a:p>
            <a:pPr marL="285750" indent="-285750">
              <a:spcBef>
                <a:spcPts val="600"/>
              </a:spcBef>
              <a:buClr>
                <a:srgbClr val="00B0F0"/>
              </a:buClr>
              <a:buSzPct val="100000"/>
              <a:buChar char="▪"/>
              <a:defRPr sz="2000"/>
            </a:pPr>
            <a:r>
              <a:t>Cyclotron Vault tour (Noah)</a:t>
            </a:r>
          </a:p>
          <a:p>
            <a:pPr marL="285750" indent="-285750">
              <a:spcBef>
                <a:spcPts val="600"/>
              </a:spcBef>
              <a:buClr>
                <a:srgbClr val="00B0F0"/>
              </a:buClr>
              <a:buSzPct val="100000"/>
              <a:buChar char="▪"/>
              <a:defRPr sz="2000"/>
            </a:pPr>
          </a:p>
          <a:p>
            <a:pPr>
              <a:spcBef>
                <a:spcPts val="600"/>
              </a:spcBef>
              <a:defRPr sz="2000"/>
            </a:pPr>
          </a:p>
          <a:p>
            <a:pPr>
              <a:spcBef>
                <a:spcPts val="600"/>
              </a:spcBef>
              <a:defRPr sz="2000"/>
            </a:pPr>
          </a:p>
          <a:p>
            <a:pPr marL="285750" indent="-285750">
              <a:spcBef>
                <a:spcPts val="600"/>
              </a:spcBef>
              <a:buClr>
                <a:srgbClr val="00B0F0"/>
              </a:buClr>
              <a:buSzPct val="100000"/>
              <a:buChar char="▪"/>
              <a:defRPr sz="2000"/>
            </a:pPr>
          </a:p>
          <a:p>
            <a:pPr marL="285750" indent="-285750">
              <a:spcBef>
                <a:spcPts val="600"/>
              </a:spcBef>
              <a:buClr>
                <a:srgbClr val="00B0F0"/>
              </a:buClr>
              <a:buSzPct val="100000"/>
              <a:buChar char="▪"/>
              <a:defRPr sz="2000"/>
            </a:pPr>
          </a:p>
          <a:p>
            <a:pPr marL="285750" indent="-285750">
              <a:spcBef>
                <a:spcPts val="600"/>
              </a:spcBef>
              <a:buClr>
                <a:srgbClr val="00B0F0"/>
              </a:buClr>
              <a:buSzPct val="100000"/>
              <a:buChar char="▪"/>
              <a:defRPr sz="2000"/>
            </a:pPr>
          </a:p>
          <a:p>
            <a:pPr lvl="1" marL="742950" indent="-285750">
              <a:spcBef>
                <a:spcPts val="600"/>
              </a:spcBef>
              <a:buClr>
                <a:srgbClr val="00B0F0"/>
              </a:buClr>
              <a:buSzPct val="100000"/>
              <a:buChar char="▪"/>
              <a:defRPr sz="2000">
                <a:solidFill>
                  <a:srgbClr val="212121"/>
                </a:solidFill>
              </a:defRPr>
            </a:pPr>
          </a:p>
          <a:p>
            <a:pPr lvl="1" marL="742950" indent="-285750">
              <a:spcBef>
                <a:spcPts val="600"/>
              </a:spcBef>
              <a:buClr>
                <a:srgbClr val="00B0F0"/>
              </a:buClr>
              <a:buSzPct val="100000"/>
              <a:buChar char="▪"/>
              <a:defRPr sz="2000">
                <a:solidFill>
                  <a:srgbClr val="212121"/>
                </a:solidFill>
              </a:defRPr>
            </a:pPr>
          </a:p>
          <a:p>
            <a:pPr marL="285750" indent="-285750">
              <a:spcBef>
                <a:spcPts val="600"/>
              </a:spcBef>
              <a:buClr>
                <a:srgbClr val="00B0F0"/>
              </a:buClr>
              <a:buSzPct val="100000"/>
              <a:buChar char="▪"/>
              <a:defRPr sz="2000">
                <a:solidFill>
                  <a:srgbClr val="212121"/>
                </a:solidFill>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7" name="Slide Number Placeholder 5"/>
          <p:cNvSpPr txBox="1"/>
          <p:nvPr>
            <p:ph type="sldNum" sz="quarter" idx="2"/>
          </p:nvPr>
        </p:nvSpPr>
        <p:spPr>
          <a:xfrm>
            <a:off x="11819970" y="1027620"/>
            <a:ext cx="245403"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78" name="Title 1"/>
          <p:cNvSpPr txBox="1"/>
          <p:nvPr>
            <p:ph type="title"/>
          </p:nvPr>
        </p:nvSpPr>
        <p:spPr>
          <a:xfrm>
            <a:off x="785036" y="1168019"/>
            <a:ext cx="10621928" cy="688339"/>
          </a:xfrm>
          <a:prstGeom prst="rect">
            <a:avLst/>
          </a:prstGeom>
        </p:spPr>
        <p:txBody>
          <a:bodyPr/>
          <a:lstStyle>
            <a:lvl1pPr>
              <a:defRPr sz="3200"/>
            </a:lvl1pPr>
          </a:lstStyle>
          <a:p>
            <a:pPr/>
            <a:r>
              <a:t>Next Meeting</a:t>
            </a:r>
          </a:p>
        </p:txBody>
      </p:sp>
      <p:sp>
        <p:nvSpPr>
          <p:cNvPr id="1479" name="Rectangle 4"/>
          <p:cNvSpPr txBox="1"/>
          <p:nvPr/>
        </p:nvSpPr>
        <p:spPr>
          <a:xfrm>
            <a:off x="585137" y="1856358"/>
            <a:ext cx="11021726"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742950" indent="-285750">
              <a:spcBef>
                <a:spcPts val="600"/>
              </a:spcBef>
              <a:buClr>
                <a:srgbClr val="00B0F0"/>
              </a:buClr>
              <a:buSzPct val="100000"/>
              <a:buChar char="▪"/>
            </a:pPr>
            <a:r>
              <a:t>Regular July 16</a:t>
            </a:r>
            <a:r>
              <a:rPr baseline="30000"/>
              <a:t>th</a:t>
            </a:r>
            <a:endParaRPr baseline="30000"/>
          </a:p>
          <a:p>
            <a:pPr lvl="1"/>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1" name="Slide Number Placeholder 5"/>
          <p:cNvSpPr txBox="1"/>
          <p:nvPr>
            <p:ph type="sldNum" sz="quarter" idx="2"/>
          </p:nvPr>
        </p:nvSpPr>
        <p:spPr>
          <a:xfrm>
            <a:off x="11819970" y="1027620"/>
            <a:ext cx="245403"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82" name="Title 1"/>
          <p:cNvSpPr txBox="1"/>
          <p:nvPr/>
        </p:nvSpPr>
        <p:spPr>
          <a:xfrm>
            <a:off x="580005" y="889071"/>
            <a:ext cx="10479156" cy="122420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850391">
              <a:lnSpc>
                <a:spcPct val="90000"/>
              </a:lnSpc>
              <a:defRPr b="1" sz="2790">
                <a:solidFill>
                  <a:srgbClr val="00B0F0"/>
                </a:solidFill>
              </a:defRPr>
            </a:pPr>
            <a:r>
              <a:t>AOB</a:t>
            </a:r>
            <a:endParaRPr sz="3720"/>
          </a:p>
          <a:p>
            <a:pPr defTabSz="850391">
              <a:lnSpc>
                <a:spcPct val="90000"/>
              </a:lnSpc>
              <a:defRPr b="1" sz="2790">
                <a:solidFill>
                  <a:srgbClr val="00B0F0"/>
                </a:solidFill>
              </a:defRPr>
            </a:pPr>
          </a:p>
        </p:txBody>
      </p:sp>
      <p:sp>
        <p:nvSpPr>
          <p:cNvPr id="1483" name="Rectangle 1"/>
          <p:cNvSpPr txBox="1"/>
          <p:nvPr/>
        </p:nvSpPr>
        <p:spPr>
          <a:xfrm>
            <a:off x="-116840" y="-830581"/>
            <a:ext cx="122631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914400">
              <a:defRPr sz="1200">
                <a:latin typeface="Aptos"/>
                <a:ea typeface="Aptos"/>
                <a:cs typeface="Aptos"/>
                <a:sym typeface="Aptos"/>
              </a:defRPr>
            </a:lvl1pPr>
          </a:lstStyle>
          <a:p>
            <a:pPr/>
            <a:r>
              <a: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5" name="Slide Number Placeholder 5"/>
          <p:cNvSpPr txBox="1"/>
          <p:nvPr>
            <p:ph type="sldNum" sz="quarter" idx="2"/>
          </p:nvPr>
        </p:nvSpPr>
        <p:spPr>
          <a:xfrm>
            <a:off x="11819970" y="1027620"/>
            <a:ext cx="245403"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86" name="Title 1"/>
          <p:cNvSpPr txBox="1"/>
          <p:nvPr>
            <p:ph type="title"/>
          </p:nvPr>
        </p:nvSpPr>
        <p:spPr>
          <a:xfrm>
            <a:off x="785036" y="1168019"/>
            <a:ext cx="10621928" cy="688339"/>
          </a:xfrm>
          <a:prstGeom prst="rect">
            <a:avLst/>
          </a:prstGeom>
        </p:spPr>
        <p:txBody>
          <a:bodyPr/>
          <a:lstStyle>
            <a:lvl1pPr>
              <a:defRPr sz="3200"/>
            </a:lvl1pPr>
          </a:lstStyle>
          <a:p>
            <a:pPr/>
            <a:r>
              <a:t>Committee Updates</a:t>
            </a:r>
          </a:p>
        </p:txBody>
      </p:sp>
      <p:sp>
        <p:nvSpPr>
          <p:cNvPr id="1487" name="Rectangle 4"/>
          <p:cNvSpPr txBox="1"/>
          <p:nvPr/>
        </p:nvSpPr>
        <p:spPr>
          <a:xfrm>
            <a:off x="585137" y="1856358"/>
            <a:ext cx="11021726" cy="3284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742950" indent="-285750">
              <a:buClr>
                <a:srgbClr val="00B0F0"/>
              </a:buClr>
              <a:buSzPct val="100000"/>
              <a:buChar char="▪"/>
            </a:pPr>
            <a:r>
              <a:t>IPP Council / CINP / CAP</a:t>
            </a:r>
          </a:p>
          <a:p>
            <a:pPr lvl="1" marL="742950" indent="-285750">
              <a:buClr>
                <a:srgbClr val="00B0F0"/>
              </a:buClr>
              <a:buSzPct val="100000"/>
              <a:buChar char="▪"/>
            </a:pPr>
            <a:r>
              <a:t>Science Council</a:t>
            </a:r>
          </a:p>
          <a:p>
            <a:pPr lvl="1" marL="742950" indent="-285750">
              <a:buClr>
                <a:srgbClr val="00B0F0"/>
              </a:buClr>
              <a:buSzPct val="100000"/>
              <a:buChar char="▪"/>
            </a:pPr>
            <a:r>
              <a:t>Space</a:t>
            </a:r>
          </a:p>
          <a:p>
            <a:pPr lvl="1" marL="742950" indent="-285750">
              <a:buClr>
                <a:srgbClr val="00B0F0"/>
              </a:buClr>
              <a:buSzPct val="100000"/>
              <a:buChar char="▪"/>
            </a:pPr>
            <a:r>
              <a:t>Seminar/Colloquia</a:t>
            </a:r>
          </a:p>
          <a:p>
            <a:pPr lvl="1" marL="742950" indent="-285750">
              <a:buClr>
                <a:srgbClr val="00B0F0"/>
              </a:buClr>
              <a:buSzPct val="100000"/>
              <a:buChar char="▪"/>
            </a:pPr>
            <a:r>
              <a:t>SciTech seminars / Quantum Forum / Dark Matter Forum</a:t>
            </a:r>
          </a:p>
          <a:p>
            <a:pPr lvl="1" marL="742950" indent="-285750">
              <a:buClr>
                <a:srgbClr val="00B0F0"/>
              </a:buClr>
              <a:buSzPct val="100000"/>
              <a:buChar char="▪"/>
            </a:pPr>
            <a:r>
              <a:t>Mixer</a:t>
            </a:r>
          </a:p>
          <a:p>
            <a:pPr lvl="1" marL="742950" indent="-285750">
              <a:buClr>
                <a:srgbClr val="00B0F0"/>
              </a:buClr>
              <a:buSzPct val="100000"/>
              <a:buChar char="▪"/>
            </a:pPr>
            <a:r>
              <a:t>Science Week</a:t>
            </a:r>
          </a:p>
          <a:p>
            <a:pPr lvl="1" marL="742950" indent="-285750">
              <a:buClr>
                <a:srgbClr val="00B0F0"/>
              </a:buClr>
              <a:buSzPct val="100000"/>
              <a:buChar char="▪"/>
            </a:pPr>
            <a:r>
              <a:t>TUEC</a:t>
            </a:r>
          </a:p>
          <a:p>
            <a:pPr lvl="1" marL="742950" indent="-285750">
              <a:buClr>
                <a:srgbClr val="00B0F0"/>
              </a:buClr>
              <a:buSzPct val="100000"/>
              <a:buChar char="▪"/>
            </a:pPr>
            <a:r>
              <a:t>Safety</a:t>
            </a:r>
          </a:p>
          <a:p>
            <a:pPr lvl="1" marL="742950" indent="-285750">
              <a:buClr>
                <a:srgbClr val="00B0F0"/>
              </a:buClr>
              <a:buSzPct val="100000"/>
              <a:buChar char="▪"/>
            </a:pPr>
            <a:r>
              <a:t>Summer schools </a:t>
            </a:r>
          </a:p>
          <a:p>
            <a:pPr lvl="1" marL="742950" indent="-285750">
              <a:buClr>
                <a:srgbClr val="00B0F0"/>
              </a:buClr>
              <a:buSzPct val="100000"/>
              <a:buChar char="▪"/>
              <a:defRPr>
                <a:solidFill>
                  <a:srgbClr val="469DD9"/>
                </a:solidFill>
              </a:defRPr>
            </a:pPr>
            <a:r>
              <a:t>International committees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1" name="Slide Number Placeholder 5"/>
          <p:cNvSpPr txBox="1"/>
          <p:nvPr>
            <p:ph type="sldNum" sz="quarter" idx="2"/>
          </p:nvPr>
        </p:nvSpPr>
        <p:spPr>
          <a:xfrm>
            <a:off x="11890601" y="1027620"/>
            <a:ext cx="174772"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32" name="TextBox 2"/>
          <p:cNvSpPr txBox="1"/>
          <p:nvPr/>
        </p:nvSpPr>
        <p:spPr>
          <a:xfrm>
            <a:off x="2122899" y="2505151"/>
            <a:ext cx="7946203" cy="18372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i="1" sz="1900">
                <a:solidFill>
                  <a:srgbClr val="45454A"/>
                </a:solidFill>
                <a:latin typeface="Helvetica Neue"/>
                <a:ea typeface="Helvetica Neue"/>
                <a:cs typeface="Helvetica Neue"/>
                <a:sym typeface="Helvetica Neue"/>
              </a:defRPr>
            </a:pPr>
            <a:r>
              <a:t>TRIUMF is located on the </a:t>
            </a:r>
            <a:r>
              <a:rPr>
                <a:solidFill>
                  <a:srgbClr val="00B0F0"/>
                </a:solidFill>
              </a:rPr>
              <a:t>traditional, ancestral, and unceded territory of thexʷməθkʷəy̓əm (Musqueam) people</a:t>
            </a:r>
            <a:r>
              <a:t>, who for millennia have passed on their culture, history, and traditions from one generation to the next on this site.</a:t>
            </a:r>
          </a:p>
          <a:p>
            <a:pPr>
              <a:defRPr i="1" sz="1900">
                <a:solidFill>
                  <a:srgbClr val="45454A"/>
                </a:solidFill>
                <a:latin typeface="Helvetica Neue"/>
                <a:ea typeface="Helvetica Neue"/>
                <a:cs typeface="Helvetica Neue"/>
                <a:sym typeface="Helvetica Neue"/>
              </a:defRPr>
            </a:pPr>
            <a:br/>
            <a:r>
              <a:t>TRIUMF’s home has always been </a:t>
            </a:r>
            <a:r>
              <a:rPr>
                <a:solidFill>
                  <a:srgbClr val="00B0F0"/>
                </a:solidFill>
              </a:rPr>
              <a:t>a seat of learning.</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A9FF"/>
        </a:solidFill>
      </p:bgPr>
    </p:bg>
    <p:spTree>
      <p:nvGrpSpPr>
        <p:cNvPr id="1" name=""/>
        <p:cNvGrpSpPr/>
        <p:nvPr/>
      </p:nvGrpSpPr>
      <p:grpSpPr>
        <a:xfrm>
          <a:off x="0" y="0"/>
          <a:ext cx="0" cy="0"/>
          <a:chOff x="0" y="0"/>
          <a:chExt cx="0" cy="0"/>
        </a:xfrm>
      </p:grpSpPr>
      <p:sp>
        <p:nvSpPr>
          <p:cNvPr id="1434" name="Slide Number Placeholder 5"/>
          <p:cNvSpPr txBox="1"/>
          <p:nvPr>
            <p:ph type="sldNum" sz="quarter" idx="2"/>
          </p:nvPr>
        </p:nvSpPr>
        <p:spPr>
          <a:xfrm>
            <a:off x="578436" y="6358805"/>
            <a:ext cx="174772"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35" name="Title 1"/>
          <p:cNvSpPr txBox="1"/>
          <p:nvPr>
            <p:ph type="title"/>
          </p:nvPr>
        </p:nvSpPr>
        <p:spPr>
          <a:xfrm>
            <a:off x="3839131" y="398576"/>
            <a:ext cx="4280742" cy="650330"/>
          </a:xfrm>
          <a:prstGeom prst="rect">
            <a:avLst/>
          </a:prstGeom>
        </p:spPr>
        <p:txBody>
          <a:bodyPr/>
          <a:lstStyle/>
          <a:p>
            <a:pPr defTabSz="493776">
              <a:defRPr sz="1944">
                <a:solidFill>
                  <a:srgbClr val="FFFFFF"/>
                </a:solidFill>
              </a:defRPr>
            </a:pPr>
            <a:r>
              <a:t>Values Moment</a:t>
            </a:r>
            <a:br/>
            <a:r>
              <a:rPr>
                <a:latin typeface="Eras Medium ITC"/>
                <a:ea typeface="Eras Medium ITC"/>
                <a:cs typeface="Eras Medium ITC"/>
                <a:sym typeface="Eras Medium ITC"/>
              </a:rPr>
              <a:t>		</a:t>
            </a:r>
          </a:p>
        </p:txBody>
      </p:sp>
      <p:sp>
        <p:nvSpPr>
          <p:cNvPr id="1436" name="TextBox 1"/>
          <p:cNvSpPr txBox="1"/>
          <p:nvPr/>
        </p:nvSpPr>
        <p:spPr>
          <a:xfrm>
            <a:off x="1375496" y="1378088"/>
            <a:ext cx="10043954" cy="46178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FFFFFF"/>
                </a:solidFill>
              </a:defRPr>
            </a:pPr>
            <a:r>
              <a:t>Excellence &amp; Integrity</a:t>
            </a:r>
          </a:p>
          <a:p>
            <a:pPr marL="285750" indent="-285750">
              <a:buSzPct val="100000"/>
              <a:buFont typeface="Arial"/>
              <a:buChar char="•"/>
              <a:defRPr>
                <a:solidFill>
                  <a:srgbClr val="FFFFFF"/>
                </a:solidFill>
              </a:defRPr>
            </a:pPr>
            <a:r>
              <a:t>We have a passion for excellence in all that we do.</a:t>
            </a:r>
          </a:p>
          <a:p>
            <a:pPr marL="285750" indent="-285750">
              <a:buSzPct val="100000"/>
              <a:buFont typeface="Arial"/>
              <a:buChar char="•"/>
              <a:defRPr>
                <a:solidFill>
                  <a:srgbClr val="FFFFFF"/>
                </a:solidFill>
              </a:defRPr>
            </a:pPr>
            <a:r>
              <a:t>We are decisive, bold, courageous, and compassionate.</a:t>
            </a:r>
          </a:p>
          <a:p>
            <a:pPr marL="285750" indent="-285750">
              <a:buSzPct val="100000"/>
              <a:buFont typeface="Arial"/>
              <a:buChar char="•"/>
              <a:defRPr>
                <a:solidFill>
                  <a:srgbClr val="FFFFFF"/>
                </a:solidFill>
              </a:defRPr>
            </a:pPr>
            <a:r>
              <a:t>We take responsibility for our actions, our commitments, and our contributions to the larger</a:t>
            </a:r>
            <a:r>
              <a:rPr b="1"/>
              <a:t> community.</a:t>
            </a:r>
            <a:endParaRPr b="1"/>
          </a:p>
          <a:p>
            <a:pPr>
              <a:defRPr b="1">
                <a:solidFill>
                  <a:srgbClr val="FFFFFF"/>
                </a:solidFill>
              </a:defRPr>
            </a:pPr>
          </a:p>
          <a:p>
            <a:pPr>
              <a:defRPr b="1">
                <a:solidFill>
                  <a:srgbClr val="FFFFFF"/>
                </a:solidFill>
              </a:defRPr>
            </a:pPr>
            <a:r>
              <a:t>Safety &amp; Accountability</a:t>
            </a:r>
          </a:p>
          <a:p>
            <a:pPr marL="285750" indent="-285750">
              <a:buSzPct val="100000"/>
              <a:buFont typeface="Arial"/>
              <a:buChar char="•"/>
              <a:defRPr>
                <a:solidFill>
                  <a:srgbClr val="FFFFFF"/>
                </a:solidFill>
              </a:defRPr>
            </a:pPr>
            <a:r>
              <a:t>We respect the health and safety of our employees, our visitors, and our neighbours.</a:t>
            </a:r>
          </a:p>
          <a:p>
            <a:pPr marL="285750" indent="-285750">
              <a:buSzPct val="100000"/>
              <a:buFont typeface="Arial"/>
              <a:buChar char="•"/>
              <a:defRPr>
                <a:solidFill>
                  <a:srgbClr val="FFFFFF"/>
                </a:solidFill>
              </a:defRPr>
            </a:pPr>
            <a:r>
              <a:t>We build quality into our processes and seek continual improvement in all of our systems.</a:t>
            </a:r>
          </a:p>
          <a:p>
            <a:pPr marL="285750" indent="-285750">
              <a:buSzPct val="100000"/>
              <a:buFont typeface="Arial"/>
              <a:buChar char="•"/>
              <a:defRPr>
                <a:solidFill>
                  <a:srgbClr val="FFFFFF"/>
                </a:solidFill>
              </a:defRPr>
            </a:pPr>
            <a:r>
              <a:t>We embrace transparency and authenticity, and hold ourselves and each other accountable.</a:t>
            </a:r>
          </a:p>
          <a:p>
            <a:pPr>
              <a:defRPr b="1">
                <a:solidFill>
                  <a:srgbClr val="FFFFFF"/>
                </a:solidFill>
              </a:defRPr>
            </a:pPr>
          </a:p>
          <a:p>
            <a:pPr>
              <a:defRPr b="1">
                <a:solidFill>
                  <a:srgbClr val="FFFFFF"/>
                </a:solidFill>
              </a:defRPr>
            </a:pPr>
            <a:r>
              <a:t>Equity &amp; Inclusion</a:t>
            </a:r>
          </a:p>
          <a:p>
            <a:pPr marL="285750" indent="-285750">
              <a:buSzPct val="100000"/>
              <a:buFont typeface="Arial"/>
              <a:buChar char="•"/>
              <a:defRPr>
                <a:solidFill>
                  <a:srgbClr val="FFFFFF"/>
                </a:solidFill>
              </a:defRPr>
            </a:pPr>
            <a:r>
              <a:t>We empower our people and foster an inclusive work environment, enriching our science and our community.</a:t>
            </a:r>
          </a:p>
          <a:p>
            <a:pPr marL="285750" indent="-285750">
              <a:buSzPct val="100000"/>
              <a:buFont typeface="Arial"/>
              <a:buChar char="•"/>
              <a:defRPr>
                <a:solidFill>
                  <a:srgbClr val="FFFFFF"/>
                </a:solidFill>
              </a:defRPr>
            </a:pPr>
            <a:r>
              <a:t>We value teamwork and open communication to ensure that everyone belongs and all voices are heard.</a:t>
            </a:r>
          </a:p>
          <a:p>
            <a:pPr marL="285750" indent="-285750">
              <a:buSzPct val="100000"/>
              <a:buFont typeface="Arial"/>
              <a:buChar char="•"/>
              <a:defRPr>
                <a:solidFill>
                  <a:srgbClr val="FFFFFF"/>
                </a:solidFill>
              </a:defRPr>
            </a:pPr>
            <a:r>
              <a:t>We respect each other, take care of each other, and support the success of all.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8" name="Slide Number Placeholder 5"/>
          <p:cNvSpPr txBox="1"/>
          <p:nvPr>
            <p:ph type="sldNum" sz="quarter" idx="2"/>
          </p:nvPr>
        </p:nvSpPr>
        <p:spPr>
          <a:xfrm>
            <a:off x="11890601" y="1027620"/>
            <a:ext cx="174772"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39" name="TextBox 6"/>
          <p:cNvSpPr txBox="1"/>
          <p:nvPr/>
        </p:nvSpPr>
        <p:spPr>
          <a:xfrm>
            <a:off x="169165" y="1123161"/>
            <a:ext cx="11361073" cy="592780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000">
                <a:latin typeface="+mn-lt"/>
                <a:ea typeface="+mn-ea"/>
                <a:cs typeface="+mn-cs"/>
                <a:sym typeface="Calibri"/>
              </a:defRPr>
            </a:pPr>
          </a:p>
          <a:p>
            <a:pPr marL="285750" indent="-285750">
              <a:spcBef>
                <a:spcPts val="600"/>
              </a:spcBef>
              <a:buClr>
                <a:srgbClr val="00B0F0"/>
              </a:buClr>
              <a:buSzPct val="100000"/>
              <a:buChar char="▪"/>
              <a:defRPr sz="1700"/>
            </a:pPr>
            <a:r>
              <a:rPr>
                <a:latin typeface="+mn-lt"/>
                <a:ea typeface="+mn-ea"/>
                <a:cs typeface="+mn-cs"/>
                <a:sym typeface="Calibri"/>
              </a:rPr>
              <a:t>Drinking </a:t>
            </a:r>
            <a:r>
              <a:t>Water quality at TRIUMF</a:t>
            </a:r>
          </a:p>
          <a:p>
            <a:pPr lvl="1" marL="742950" indent="-285750">
              <a:spcBef>
                <a:spcPts val="600"/>
              </a:spcBef>
              <a:buClr>
                <a:srgbClr val="00B0F0"/>
              </a:buClr>
              <a:buSzPct val="100000"/>
              <a:buChar char="▪"/>
              <a:defRPr sz="1700"/>
            </a:pPr>
            <a:r>
              <a:t> last water quality testing was done in 2021 (during Covid) and did not include the MOB kitchen (Rm 297)</a:t>
            </a:r>
          </a:p>
          <a:p>
            <a:pPr lvl="1" marL="742950" indent="-285750">
              <a:spcBef>
                <a:spcPts val="600"/>
              </a:spcBef>
              <a:buClr>
                <a:srgbClr val="00B0F0"/>
              </a:buClr>
              <a:buSzPct val="100000"/>
              <a:buChar char="▪"/>
              <a:defRPr sz="1700"/>
            </a:pPr>
            <a:r>
              <a:t>1/12 test point (drinking water faucet in the Design Office Lunchroom - Rm 204) was above lead levels set by Health Canada </a:t>
            </a:r>
          </a:p>
          <a:p>
            <a:pPr lvl="1" marL="742950" indent="-285750">
              <a:spcBef>
                <a:spcPts val="600"/>
              </a:spcBef>
              <a:buClr>
                <a:srgbClr val="00B0F0"/>
              </a:buClr>
              <a:buSzPct val="100000"/>
              <a:buChar char="▪"/>
              <a:defRPr sz="1700"/>
            </a:pPr>
            <a:r>
              <a:t>water filtration stations were equipped with filters after those results</a:t>
            </a:r>
          </a:p>
          <a:p>
            <a:pPr lvl="1" marL="742950" indent="-285750">
              <a:spcBef>
                <a:spcPts val="600"/>
              </a:spcBef>
              <a:buClr>
                <a:srgbClr val="00B0F0"/>
              </a:buClr>
              <a:buSzPct val="100000"/>
              <a:buChar char="▪"/>
              <a:defRPr sz="1700"/>
            </a:pPr>
            <a:r>
              <a:t>quality might be better following return of staff to lab but never tested despite recommendation by CSO to perform regular checks including other untested water outlets.  </a:t>
            </a:r>
          </a:p>
          <a:p>
            <a:pPr marL="285750" indent="-285750">
              <a:spcBef>
                <a:spcPts val="600"/>
              </a:spcBef>
              <a:buClr>
                <a:srgbClr val="00B0F0"/>
              </a:buClr>
              <a:buSzPct val="100000"/>
              <a:buChar char="▪"/>
              <a:defRPr sz="1700"/>
            </a:pPr>
            <a:r>
              <a:t>Follow up questions </a:t>
            </a:r>
          </a:p>
          <a:p>
            <a:pPr lvl="1" marL="742950" indent="-285750">
              <a:spcBef>
                <a:spcPts val="600"/>
              </a:spcBef>
              <a:buClr>
                <a:srgbClr val="00B0F0"/>
              </a:buClr>
              <a:buSzPct val="100000"/>
              <a:buChar char="▪"/>
              <a:defRPr sz="1700"/>
            </a:pPr>
            <a:r>
              <a:t> Is the MOB kitchen water supplied through a filtration system equipped with lead-removal filters?</a:t>
            </a:r>
          </a:p>
          <a:p>
            <a:pPr lvl="1" marL="742950" indent="-285750">
              <a:spcBef>
                <a:spcPts val="600"/>
              </a:spcBef>
              <a:buClr>
                <a:srgbClr val="00B0F0"/>
              </a:buClr>
              <a:buSzPct val="100000"/>
              <a:buChar char="▪"/>
              <a:defRPr sz="1700"/>
            </a:pPr>
            <a:r>
              <a:t>Can testing be conducted for the MOB kitchen as well, given that it is an obvious source of drinking water?</a:t>
            </a:r>
          </a:p>
          <a:p>
            <a:pPr lvl="1" marL="742950" indent="-285750">
              <a:spcBef>
                <a:spcPts val="600"/>
              </a:spcBef>
              <a:buClr>
                <a:srgbClr val="00B0F0"/>
              </a:buClr>
              <a:buSzPct val="100000"/>
              <a:buChar char="▪"/>
              <a:defRPr sz="1700"/>
            </a:pPr>
            <a:r>
              <a:t>If testing cannot be completed promptly and there are any concerns regarding water quality, could temporary signage be posted advising against drinking the water until testing has been completed.</a:t>
            </a:r>
            <a:br/>
          </a:p>
          <a:p>
            <a:pPr marL="285750" indent="-285750">
              <a:spcBef>
                <a:spcPts val="600"/>
              </a:spcBef>
              <a:buClr>
                <a:srgbClr val="00B0F0"/>
              </a:buClr>
              <a:buSzPct val="100000"/>
              <a:buChar char="▪"/>
              <a:defRPr b="1" sz="1700"/>
            </a:pPr>
            <a:r>
              <a:t>message from Adrian 16th of June 2026 “A new water filter package and new filtered water spout is in the process of being installed in MOB 297 and will be operational in about an hour or so.  We’ve also added it to our maintenance contract with the company for regular maintenance and filter changes.”</a:t>
            </a:r>
            <a:endParaRPr>
              <a:solidFill>
                <a:srgbClr val="212121"/>
              </a:solidFill>
            </a:endParaRPr>
          </a:p>
          <a:p>
            <a:pPr lvl="1">
              <a:spcBef>
                <a:spcPts val="600"/>
              </a:spcBef>
              <a:defRPr sz="1700">
                <a:solidFill>
                  <a:srgbClr val="212121"/>
                </a:solidFill>
                <a:latin typeface="+mn-lt"/>
                <a:ea typeface="+mn-ea"/>
                <a:cs typeface="+mn-cs"/>
                <a:sym typeface="Calibri"/>
              </a:defRPr>
            </a:pPr>
          </a:p>
        </p:txBody>
      </p:sp>
      <p:sp>
        <p:nvSpPr>
          <p:cNvPr id="1440" name="Title 1"/>
          <p:cNvSpPr txBox="1"/>
          <p:nvPr/>
        </p:nvSpPr>
        <p:spPr>
          <a:xfrm>
            <a:off x="527511" y="917016"/>
            <a:ext cx="10449602" cy="688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914400">
              <a:lnSpc>
                <a:spcPct val="90000"/>
              </a:lnSpc>
              <a:defRPr b="1" sz="3000">
                <a:solidFill>
                  <a:srgbClr val="00B0F0"/>
                </a:solidFill>
              </a:defRPr>
            </a:lvl1pPr>
          </a:lstStyle>
          <a:p>
            <a:pPr/>
            <a:r>
              <a:t>Safety Moment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2" name="Slide Number Placeholder 5"/>
          <p:cNvSpPr txBox="1"/>
          <p:nvPr>
            <p:ph type="sldNum" sz="quarter" idx="2"/>
          </p:nvPr>
        </p:nvSpPr>
        <p:spPr>
          <a:xfrm>
            <a:off x="11890601" y="1027620"/>
            <a:ext cx="174772"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43" name="TextBox 6"/>
          <p:cNvSpPr txBox="1"/>
          <p:nvPr/>
        </p:nvSpPr>
        <p:spPr>
          <a:xfrm>
            <a:off x="1039014" y="1378999"/>
            <a:ext cx="10602653" cy="217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000">
                <a:solidFill>
                  <a:srgbClr val="212121"/>
                </a:solidFill>
              </a:defRPr>
            </a:pPr>
          </a:p>
          <a:p>
            <a:pPr marL="285750" indent="-285750">
              <a:spcBef>
                <a:spcPts val="600"/>
              </a:spcBef>
              <a:buClr>
                <a:srgbClr val="00B0F0"/>
              </a:buClr>
              <a:buSzPct val="100000"/>
              <a:buChar char="▪"/>
              <a:defRPr sz="2000"/>
            </a:pPr>
            <a:r>
              <a:t>All safety notes: </a:t>
            </a:r>
            <a:r>
              <a:rPr>
                <a:hlinkClick r:id="rId2" invalidUrl="" action="" tgtFrame="" tooltip="" history="1" highlightClick="0" endSnd="0"/>
              </a:rPr>
              <a:t>https://documents.triumf.ca/docushare/dsweb/View/Collection-21974</a:t>
            </a:r>
            <a:br/>
          </a:p>
          <a:p>
            <a:pPr marL="285750" indent="-285750">
              <a:spcBef>
                <a:spcPts val="600"/>
              </a:spcBef>
              <a:buClr>
                <a:srgbClr val="00B0F0"/>
              </a:buClr>
              <a:buSzPct val="100000"/>
              <a:buChar char="▪"/>
              <a:defRPr sz="2000"/>
            </a:pPr>
            <a:r>
              <a:t>Other safety concerns/reports?</a:t>
            </a:r>
            <a:endParaRPr>
              <a:solidFill>
                <a:srgbClr val="212121"/>
              </a:solidFill>
            </a:endParaRPr>
          </a:p>
          <a:p>
            <a:pPr lvl="1">
              <a:spcBef>
                <a:spcPts val="600"/>
              </a:spcBef>
              <a:defRPr sz="2000">
                <a:solidFill>
                  <a:srgbClr val="212121"/>
                </a:solidFill>
                <a:latin typeface="+mn-lt"/>
                <a:ea typeface="+mn-ea"/>
                <a:cs typeface="+mn-cs"/>
                <a:sym typeface="Calibri"/>
              </a:defRPr>
            </a:pPr>
          </a:p>
        </p:txBody>
      </p:sp>
      <p:sp>
        <p:nvSpPr>
          <p:cNvPr id="1444" name="Title 1"/>
          <p:cNvSpPr txBox="1"/>
          <p:nvPr/>
        </p:nvSpPr>
        <p:spPr>
          <a:xfrm>
            <a:off x="527511" y="917016"/>
            <a:ext cx="10449602" cy="688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914400">
              <a:lnSpc>
                <a:spcPct val="90000"/>
              </a:lnSpc>
              <a:defRPr b="1" sz="3000">
                <a:solidFill>
                  <a:srgbClr val="00B0F0"/>
                </a:solidFill>
              </a:defRPr>
            </a:lvl1pPr>
          </a:lstStyle>
          <a:p>
            <a:pPr/>
            <a:r>
              <a:t>Safety Moment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6" name="Slide Number Placeholder 5"/>
          <p:cNvSpPr txBox="1"/>
          <p:nvPr>
            <p:ph type="sldNum" sz="quarter" idx="2"/>
          </p:nvPr>
        </p:nvSpPr>
        <p:spPr>
          <a:xfrm>
            <a:off x="11890601" y="1027620"/>
            <a:ext cx="174772"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47" name="Title 1"/>
          <p:cNvSpPr txBox="1"/>
          <p:nvPr/>
        </p:nvSpPr>
        <p:spPr>
          <a:xfrm>
            <a:off x="527511" y="917016"/>
            <a:ext cx="10449602" cy="688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914400">
              <a:lnSpc>
                <a:spcPct val="90000"/>
              </a:lnSpc>
              <a:defRPr b="1" sz="3000">
                <a:solidFill>
                  <a:srgbClr val="00B0F0"/>
                </a:solidFill>
              </a:defRPr>
            </a:lvl1pPr>
          </a:lstStyle>
          <a:p>
            <a:pPr/>
            <a:r>
              <a:t>New Performance Framework</a:t>
            </a:r>
          </a:p>
        </p:txBody>
      </p:sp>
      <p:pic>
        <p:nvPicPr>
          <p:cNvPr id="1448" name="Picture 2" descr="Picture 2"/>
          <p:cNvPicPr>
            <a:picLocks noChangeAspect="1"/>
          </p:cNvPicPr>
          <p:nvPr/>
        </p:nvPicPr>
        <p:blipFill>
          <a:blip r:embed="rId2">
            <a:extLst/>
          </a:blip>
          <a:srcRect l="0" t="0" r="486" b="0"/>
          <a:stretch>
            <a:fillRect/>
          </a:stretch>
        </p:blipFill>
        <p:spPr>
          <a:xfrm>
            <a:off x="1304750" y="1605354"/>
            <a:ext cx="9024584" cy="4981484"/>
          </a:xfrm>
          <a:prstGeom prst="rect">
            <a:avLst/>
          </a:prstGeom>
          <a:ln w="12700">
            <a:miter lim="400000"/>
          </a:ln>
        </p:spPr>
      </p:pic>
      <p:sp>
        <p:nvSpPr>
          <p:cNvPr id="1449" name="Rectangle 1"/>
          <p:cNvSpPr txBox="1"/>
          <p:nvPr/>
        </p:nvSpPr>
        <p:spPr>
          <a:xfrm>
            <a:off x="4770316" y="1210378"/>
            <a:ext cx="5302772" cy="87048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defTabSz="914400"/>
          </a:p>
          <a:p>
            <a:pPr defTabSz="914400">
              <a:buSzPct val="100000"/>
              <a:buChar char="•"/>
              <a:defRPr b="1" sz="1400">
                <a:solidFill>
                  <a:srgbClr val="333333"/>
                </a:solidFill>
              </a:defRPr>
            </a:pPr>
            <a:r>
              <a:t>Revised </a:t>
            </a:r>
            <a:r>
              <a:rPr b="0"/>
              <a:t>Due Date for Performance Review Completion: April 30th</a:t>
            </a:r>
          </a:p>
          <a:p>
            <a:pPr defTabSz="914400">
              <a:buSzPct val="100000"/>
              <a:buChar char="•"/>
              <a:defRPr b="1" sz="1400">
                <a:solidFill>
                  <a:srgbClr val="333333"/>
                </a:solidFill>
              </a:defRPr>
            </a:pPr>
            <a:r>
              <a:t>Revised</a:t>
            </a:r>
            <a:r>
              <a:rPr b="0"/>
              <a:t> Due Date for Performance Planning: May 15</a:t>
            </a:r>
            <a:r>
              <a:rPr b="0" baseline="30000"/>
              <a:t>th</a:t>
            </a:r>
            <a:r>
              <a:rPr b="0"/>
              <a:t> </a:t>
            </a:r>
            <a:endParaRPr>
              <a:solidFill>
                <a:srgbClr val="212121"/>
              </a:solidFill>
            </a:endParaR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1" name="Slide Number Placeholder 5"/>
          <p:cNvSpPr txBox="1"/>
          <p:nvPr>
            <p:ph type="sldNum" sz="quarter" idx="2"/>
          </p:nvPr>
        </p:nvSpPr>
        <p:spPr>
          <a:xfrm>
            <a:off x="11890601" y="1027620"/>
            <a:ext cx="174772"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52" name="Title 1"/>
          <p:cNvSpPr txBox="1"/>
          <p:nvPr/>
        </p:nvSpPr>
        <p:spPr>
          <a:xfrm>
            <a:off x="527511" y="917016"/>
            <a:ext cx="10449602" cy="688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914400">
              <a:lnSpc>
                <a:spcPct val="90000"/>
              </a:lnSpc>
              <a:defRPr b="1" sz="3000">
                <a:solidFill>
                  <a:srgbClr val="00B0F0"/>
                </a:solidFill>
              </a:defRPr>
            </a:lvl1pPr>
          </a:lstStyle>
          <a:p>
            <a:pPr/>
            <a:r>
              <a:t>New Performance Framework</a:t>
            </a:r>
          </a:p>
        </p:txBody>
      </p:sp>
      <p:sp>
        <p:nvSpPr>
          <p:cNvPr id="1453" name="TextBox 6"/>
          <p:cNvSpPr txBox="1"/>
          <p:nvPr/>
        </p:nvSpPr>
        <p:spPr>
          <a:xfrm>
            <a:off x="911095" y="1148744"/>
            <a:ext cx="10602653" cy="387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000">
                <a:latin typeface="+mn-lt"/>
                <a:ea typeface="+mn-ea"/>
                <a:cs typeface="+mn-cs"/>
                <a:sym typeface="Calibri"/>
              </a:defRPr>
            </a:pPr>
          </a:p>
          <a:p>
            <a:pPr marL="285750" indent="-285750">
              <a:spcBef>
                <a:spcPts val="600"/>
              </a:spcBef>
              <a:buClr>
                <a:srgbClr val="00B0F0"/>
              </a:buClr>
              <a:buSzPct val="100000"/>
              <a:buChar char="▪"/>
              <a:defRPr sz="2000"/>
            </a:pPr>
            <a:r>
              <a:t>Ian’s email</a:t>
            </a:r>
            <a:br/>
            <a:br/>
            <a:r>
              <a:t>Performance &amp; Development Planning Timeline (timelines have been further revised to support this years’ implementation)</a:t>
            </a:r>
          </a:p>
          <a:p>
            <a:pPr lvl="1" marL="742950" indent="-285750">
              <a:spcBef>
                <a:spcPts val="600"/>
              </a:spcBef>
              <a:buClr>
                <a:srgbClr val="00B0F0"/>
              </a:buClr>
              <a:buSzPct val="100000"/>
              <a:buChar char="▪"/>
              <a:defRPr sz="2000"/>
            </a:pPr>
            <a:r>
              <a:t>Commence planning: May 11th</a:t>
            </a:r>
          </a:p>
          <a:p>
            <a:pPr lvl="1" marL="742950" indent="-285750">
              <a:spcBef>
                <a:spcPts val="600"/>
              </a:spcBef>
              <a:buClr>
                <a:srgbClr val="00B0F0"/>
              </a:buClr>
              <a:buSzPct val="100000"/>
              <a:buChar char="▪"/>
              <a:defRPr sz="2000"/>
            </a:pPr>
            <a:r>
              <a:t>All plans must be completed by </a:t>
            </a:r>
            <a:r>
              <a:rPr b="1"/>
              <a:t>June 30th </a:t>
            </a:r>
          </a:p>
          <a:p>
            <a:pPr lvl="1" marL="742950" indent="-285750">
              <a:spcBef>
                <a:spcPts val="600"/>
              </a:spcBef>
              <a:buClr>
                <a:srgbClr val="00B0F0"/>
              </a:buClr>
              <a:buSzPct val="100000"/>
              <a:buChar char="▪"/>
              <a:defRPr sz="2000"/>
            </a:pPr>
            <a:r>
              <a:t> The 1st check-in should be completed by </a:t>
            </a:r>
            <a:r>
              <a:rPr b="1"/>
              <a:t>August 30th</a:t>
            </a:r>
          </a:p>
          <a:p>
            <a:pPr>
              <a:spcBef>
                <a:spcPts val="600"/>
              </a:spcBef>
              <a:defRPr sz="2000"/>
            </a:pPr>
            <a:endParaRPr>
              <a:solidFill>
                <a:srgbClr val="212121"/>
              </a:solidFill>
            </a:endParaRPr>
          </a:p>
          <a:p>
            <a:pPr lvl="1">
              <a:spcBef>
                <a:spcPts val="600"/>
              </a:spcBef>
              <a:defRPr sz="2000">
                <a:solidFill>
                  <a:srgbClr val="212121"/>
                </a:solidFill>
                <a:latin typeface="+mn-lt"/>
                <a:ea typeface="+mn-ea"/>
                <a:cs typeface="+mn-cs"/>
                <a:sym typeface="Calibri"/>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5" name="Slide Number Placeholder 5"/>
          <p:cNvSpPr txBox="1"/>
          <p:nvPr>
            <p:ph type="sldNum" sz="quarter" idx="2"/>
          </p:nvPr>
        </p:nvSpPr>
        <p:spPr>
          <a:xfrm>
            <a:off x="11890601" y="1027620"/>
            <a:ext cx="174772"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56" name="Title 1"/>
          <p:cNvSpPr txBox="1"/>
          <p:nvPr/>
        </p:nvSpPr>
        <p:spPr>
          <a:xfrm>
            <a:off x="527511" y="917016"/>
            <a:ext cx="10449602" cy="688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914400">
              <a:lnSpc>
                <a:spcPct val="90000"/>
              </a:lnSpc>
              <a:defRPr b="1" sz="3000">
                <a:solidFill>
                  <a:srgbClr val="00B0F0"/>
                </a:solidFill>
              </a:defRPr>
            </a:lvl1pPr>
          </a:lstStyle>
          <a:p>
            <a:pPr/>
            <a:r>
              <a:t>e-learning</a:t>
            </a:r>
          </a:p>
        </p:txBody>
      </p:sp>
      <p:sp>
        <p:nvSpPr>
          <p:cNvPr id="1457" name="TextBox 6"/>
          <p:cNvSpPr txBox="1"/>
          <p:nvPr/>
        </p:nvSpPr>
        <p:spPr>
          <a:xfrm>
            <a:off x="911095" y="1148744"/>
            <a:ext cx="10602653" cy="189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000">
                <a:latin typeface="+mn-lt"/>
                <a:ea typeface="+mn-ea"/>
                <a:cs typeface="+mn-cs"/>
                <a:sym typeface="Calibri"/>
              </a:defRPr>
            </a:pPr>
          </a:p>
          <a:p>
            <a:pPr marL="285750" indent="-285750">
              <a:spcBef>
                <a:spcPts val="600"/>
              </a:spcBef>
              <a:buClr>
                <a:srgbClr val="00B0F0"/>
              </a:buClr>
              <a:buSzPct val="100000"/>
              <a:buChar char="▪"/>
              <a:defRPr sz="2000"/>
            </a:pPr>
            <a:r>
              <a:t>Complete </a:t>
            </a:r>
            <a:r>
              <a:rPr u="sng">
                <a:solidFill>
                  <a:srgbClr val="469DD9"/>
                </a:solidFill>
                <a:hlinkClick r:id="rId2" invalidUrl="" action="" tgtFrame="" tooltip="" history="1" highlightClick="0" endSnd="0"/>
              </a:rPr>
              <a:t>Code of Conduct e-learning</a:t>
            </a:r>
            <a:r>
              <a:t> by June 21st</a:t>
            </a:r>
          </a:p>
          <a:p>
            <a:pPr>
              <a:spcBef>
                <a:spcPts val="600"/>
              </a:spcBef>
              <a:defRPr sz="2000"/>
            </a:pPr>
            <a:endParaRPr>
              <a:solidFill>
                <a:srgbClr val="212121"/>
              </a:solidFill>
            </a:endParaRPr>
          </a:p>
          <a:p>
            <a:pPr lvl="1">
              <a:spcBef>
                <a:spcPts val="600"/>
              </a:spcBef>
              <a:defRPr sz="2000">
                <a:solidFill>
                  <a:srgbClr val="212121"/>
                </a:solidFill>
                <a:latin typeface="+mn-lt"/>
                <a:ea typeface="+mn-ea"/>
                <a:cs typeface="+mn-cs"/>
                <a:sym typeface="Calibri"/>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9" name="Slide Number Placeholder 5"/>
          <p:cNvSpPr txBox="1"/>
          <p:nvPr>
            <p:ph type="sldNum" sz="quarter" idx="2"/>
          </p:nvPr>
        </p:nvSpPr>
        <p:spPr>
          <a:xfrm>
            <a:off x="11890601" y="1027620"/>
            <a:ext cx="174772" cy="2269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60" name="Title 1"/>
          <p:cNvSpPr txBox="1"/>
          <p:nvPr/>
        </p:nvSpPr>
        <p:spPr>
          <a:xfrm>
            <a:off x="527511" y="917016"/>
            <a:ext cx="10449602" cy="688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914400">
              <a:lnSpc>
                <a:spcPct val="90000"/>
              </a:lnSpc>
              <a:defRPr b="1" sz="3000">
                <a:solidFill>
                  <a:srgbClr val="00B0F0"/>
                </a:solidFill>
              </a:defRPr>
            </a:lvl1pPr>
          </a:lstStyle>
          <a:p>
            <a:pPr/>
            <a:r>
              <a:t>Qualified Coordinator </a:t>
            </a:r>
          </a:p>
        </p:txBody>
      </p:sp>
      <p:sp>
        <p:nvSpPr>
          <p:cNvPr id="1461" name="TextBox 6"/>
          <p:cNvSpPr txBox="1"/>
          <p:nvPr/>
        </p:nvSpPr>
        <p:spPr>
          <a:xfrm>
            <a:off x="911095" y="943383"/>
            <a:ext cx="10602654" cy="1145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000">
                <a:latin typeface="+mn-lt"/>
                <a:ea typeface="+mn-ea"/>
                <a:cs typeface="+mn-cs"/>
                <a:sym typeface="Calibri"/>
              </a:defRPr>
            </a:pPr>
          </a:p>
          <a:p>
            <a:pPr>
              <a:spcBef>
                <a:spcPts val="600"/>
              </a:spcBef>
              <a:defRPr sz="2000"/>
            </a:pPr>
          </a:p>
        </p:txBody>
      </p:sp>
      <p:sp>
        <p:nvSpPr>
          <p:cNvPr id="1462" name="Rectangle"/>
          <p:cNvSpPr/>
          <p:nvPr/>
        </p:nvSpPr>
        <p:spPr>
          <a:xfrm>
            <a:off x="6906751" y="2190350"/>
            <a:ext cx="2728151" cy="511034"/>
          </a:xfrm>
          <a:prstGeom prst="rect">
            <a:avLst/>
          </a:prstGeom>
          <a:solidFill>
            <a:srgbClr val="FFFB00">
              <a:alpha val="11888"/>
            </a:srgbClr>
          </a:solidFill>
          <a:ln w="12700">
            <a:miter lim="400000"/>
          </a:ln>
        </p:spPr>
        <p:txBody>
          <a:bodyPr lIns="45719" rIns="45719" anchor="ctr"/>
          <a:lstStyle/>
          <a:p>
            <a:pPr>
              <a:defRPr>
                <a:solidFill>
                  <a:srgbClr val="FFFB00">
                    <a:alpha val="22775"/>
                  </a:srgbClr>
                </a:solidFill>
              </a:defRPr>
            </a:pPr>
          </a:p>
        </p:txBody>
      </p:sp>
      <p:grpSp>
        <p:nvGrpSpPr>
          <p:cNvPr id="1465" name="Group"/>
          <p:cNvGrpSpPr/>
          <p:nvPr/>
        </p:nvGrpSpPr>
        <p:grpSpPr>
          <a:xfrm>
            <a:off x="688338" y="1394693"/>
            <a:ext cx="9758081" cy="5437439"/>
            <a:chOff x="0" y="0"/>
            <a:chExt cx="9758080" cy="5437437"/>
          </a:xfrm>
        </p:grpSpPr>
        <p:pic>
          <p:nvPicPr>
            <p:cNvPr id="1463" name="Image" descr="Image"/>
            <p:cNvPicPr>
              <a:picLocks noChangeAspect="1"/>
            </p:cNvPicPr>
            <p:nvPr/>
          </p:nvPicPr>
          <p:blipFill>
            <a:blip r:embed="rId2">
              <a:extLst/>
            </a:blip>
            <a:srcRect l="1460" t="0" r="0" b="0"/>
            <a:stretch>
              <a:fillRect/>
            </a:stretch>
          </p:blipFill>
          <p:spPr>
            <a:xfrm>
              <a:off x="0" y="0"/>
              <a:ext cx="9758081" cy="5437438"/>
            </a:xfrm>
            <a:prstGeom prst="rect">
              <a:avLst/>
            </a:prstGeom>
            <a:ln w="12700" cap="flat">
              <a:noFill/>
              <a:miter lim="400000"/>
            </a:ln>
            <a:effectLst/>
          </p:spPr>
        </p:pic>
        <p:sp>
          <p:nvSpPr>
            <p:cNvPr id="1464" name="Rectangle"/>
            <p:cNvSpPr/>
            <p:nvPr/>
          </p:nvSpPr>
          <p:spPr>
            <a:xfrm>
              <a:off x="21327" y="1152167"/>
              <a:ext cx="1679921" cy="367517"/>
            </a:xfrm>
            <a:prstGeom prst="rect">
              <a:avLst/>
            </a:prstGeom>
            <a:solidFill>
              <a:srgbClr val="FFFB00">
                <a:alpha val="11888"/>
              </a:srgbClr>
            </a:solidFill>
            <a:ln w="12700" cap="flat">
              <a:noFill/>
              <a:miter lim="400000"/>
            </a:ln>
            <a:effectLst/>
          </p:spPr>
          <p:txBody>
            <a:bodyPr wrap="square" lIns="45719" tIns="45719" rIns="45719" bIns="45719" numCol="1" anchor="ctr">
              <a:noAutofit/>
            </a:bodyPr>
            <a:lstStyle/>
            <a:p>
              <a:pPr>
                <a:defRPr>
                  <a:solidFill>
                    <a:srgbClr val="FFFB00">
                      <a:alpha val="22775"/>
                    </a:srgbClr>
                  </a:solidFill>
                </a:defRPr>
              </a:pP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