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9D"/>
    <a:srgbClr val="E3AA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16926C-271F-41BA-6C8C-B7FBE893E8B6}" v="532" dt="2026-09-16T18:55:32.959"/>
    <p1510:client id="{D2ED7F48-F68C-00CE-3ACB-659D11A014AA}" v="809" dt="2026-09-16T19:27:12.5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3215498-4DCA-CC20-613A-6BC8E578EFF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8897116"/>
              </p:ext>
            </p:extLst>
          </p:nvPr>
        </p:nvGraphicFramePr>
        <p:xfrm>
          <a:off x="454051" y="326815"/>
          <a:ext cx="5181600" cy="59320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3815615645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4040264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/>
                        <a:t>Mentee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Mentor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484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latin typeface="Aptos"/>
                        </a:rPr>
                        <a:t>Pavithra </a:t>
                      </a:r>
                      <a:r>
                        <a:rPr lang="en-US" sz="1800" b="0" i="0" u="none" strike="noStrike" noProof="0" err="1">
                          <a:solidFill>
                            <a:srgbClr val="000000"/>
                          </a:solidFill>
                          <a:latin typeface="Aptos"/>
                        </a:rPr>
                        <a:t>Weligampola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Chris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630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latin typeface="Aptos"/>
                        </a:rPr>
                        <a:t>Jasmine Zhang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Chris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989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Roy </a:t>
                      </a:r>
                      <a:r>
                        <a:rPr lang="en-US" sz="1800" b="0" i="0" u="none" strike="noStrike" noProof="0" err="1">
                          <a:latin typeface="Aptos"/>
                        </a:rPr>
                        <a:t>Narnur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Chris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504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Mina Abbaslou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Chris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819877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Keilah Davis</a:t>
                      </a:r>
                      <a:endParaRPr lang="en-US"/>
                    </a:p>
                  </a:txBody>
                  <a:tcPr>
                    <a:solidFill>
                      <a:srgbClr val="F2F29D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Joe</a:t>
                      </a:r>
                      <a:endParaRPr lang="en-US"/>
                    </a:p>
                  </a:txBody>
                  <a:tcPr>
                    <a:solidFill>
                      <a:srgbClr val="F2F2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907038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Ben Reed</a:t>
                      </a:r>
                      <a:endParaRPr lang="en-US"/>
                    </a:p>
                  </a:txBody>
                  <a:tcPr>
                    <a:solidFill>
                      <a:srgbClr val="F2F29D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Joe</a:t>
                      </a:r>
                      <a:endParaRPr lang="en-US"/>
                    </a:p>
                  </a:txBody>
                  <a:tcPr>
                    <a:solidFill>
                      <a:srgbClr val="F2F2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0737142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Rupert Ellamil</a:t>
                      </a:r>
                      <a:endParaRPr lang="en-US"/>
                    </a:p>
                  </a:txBody>
                  <a:tcPr>
                    <a:solidFill>
                      <a:srgbClr val="F2F29D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Joe</a:t>
                      </a:r>
                      <a:endParaRPr lang="en-US"/>
                    </a:p>
                  </a:txBody>
                  <a:tcPr>
                    <a:solidFill>
                      <a:srgbClr val="F2F2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616978"/>
                  </a:ext>
                </a:extLst>
              </a:tr>
              <a:tr h="369454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Manoj Kumar</a:t>
                      </a:r>
                      <a:endParaRPr lang="en-US"/>
                    </a:p>
                  </a:txBody>
                  <a:tcPr>
                    <a:solidFill>
                      <a:srgbClr val="F2F29D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Joe</a:t>
                      </a:r>
                      <a:endParaRPr lang="en-US"/>
                    </a:p>
                  </a:txBody>
                  <a:tcPr>
                    <a:solidFill>
                      <a:srgbClr val="F2F2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929085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 err="1">
                          <a:solidFill>
                            <a:srgbClr val="000000"/>
                          </a:solidFill>
                          <a:latin typeface="Aptos"/>
                        </a:rPr>
                        <a:t>YiYing</a:t>
                      </a: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latin typeface="Aptos"/>
                        </a:rPr>
                        <a:t> (Sylvia) Lu</a:t>
                      </a:r>
                      <a:endParaRPr lang="en-US" sz="1800" b="0" i="0" u="none" strike="noStrike" noProof="0">
                        <a:latin typeface="Aptos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Elaine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36147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/>
                        <a:t>Lena Artus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Elaine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799084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Madhushan Serasinghe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Elaine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4291140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Louis Croquette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Elaine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722869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Amelia Greathouse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Elaine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3691593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Jiaqi Zhang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Luise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1925501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Iris Halilovic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Luise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295100"/>
                  </a:ext>
                </a:extLst>
              </a:tr>
            </a:tbl>
          </a:graphicData>
        </a:graphic>
      </p:graphicFrame>
      <p:graphicFrame>
        <p:nvGraphicFramePr>
          <p:cNvPr id="15" name="Content Placeholder 4">
            <a:extLst>
              <a:ext uri="{FF2B5EF4-FFF2-40B4-BE49-F238E27FC236}">
                <a16:creationId xmlns:a16="http://schemas.microsoft.com/office/drawing/2014/main" id="{4D29C033-B8CA-4C2E-0A58-7ABBE864D7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0447280"/>
              </p:ext>
            </p:extLst>
          </p:nvPr>
        </p:nvGraphicFramePr>
        <p:xfrm>
          <a:off x="6096000" y="329045"/>
          <a:ext cx="5181598" cy="33375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90799">
                  <a:extLst>
                    <a:ext uri="{9D8B030D-6E8A-4147-A177-3AD203B41FA5}">
                      <a16:colId xmlns:a16="http://schemas.microsoft.com/office/drawing/2014/main" val="3815615645"/>
                    </a:ext>
                  </a:extLst>
                </a:gridCol>
                <a:gridCol w="2590799">
                  <a:extLst>
                    <a:ext uri="{9D8B030D-6E8A-4147-A177-3AD203B41FA5}">
                      <a16:colId xmlns:a16="http://schemas.microsoft.com/office/drawing/2014/main" val="4040264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/>
                        <a:t>Mentee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Mentor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48410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Josephine Brewster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Luise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630096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Aveen Mahon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Luise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36540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Sahar </a:t>
                      </a:r>
                      <a:r>
                        <a:rPr lang="en-US" sz="1800" b="0" i="0" u="none" strike="noStrike" noProof="0" err="1">
                          <a:latin typeface="Aptos"/>
                        </a:rPr>
                        <a:t>Taghayor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0"/>
                        <a:t>Luise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67177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Abraham Avaa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0"/>
                        <a:t>Peter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3281691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Masi Dehghan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Peter</a:t>
                      </a:r>
                      <a:endParaRPr lang="en-US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384851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Tahereh Mohammadi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Peter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8913349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Dwaipayan Ray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Peter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39630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Anup Yadav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Peter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122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7767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2</cp:revision>
  <dcterms:created xsi:type="dcterms:W3CDTF">2026-09-16T18:43:47Z</dcterms:created>
  <dcterms:modified xsi:type="dcterms:W3CDTF">2026-09-16T19:28:02Z</dcterms:modified>
</cp:coreProperties>
</file>