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sldIdLst>
    <p:sldId id="256" r:id="rId5"/>
    <p:sldId id="28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55" y="2032777"/>
            <a:ext cx="5484263" cy="2301658"/>
          </a:xfrm>
        </p:spPr>
        <p:txBody>
          <a:bodyPr>
            <a:noAutofit/>
          </a:bodyPr>
          <a:lstStyle/>
          <a:p>
            <a:br>
              <a:rPr lang="en-CA" sz="2400" dirty="0"/>
            </a:br>
            <a:r>
              <a:rPr lang="en-US" sz="24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Quantum Computing:</a:t>
            </a:r>
            <a:br>
              <a:rPr lang="en-US" sz="24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</a:br>
            <a:r>
              <a:rPr lang="en-US" sz="24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Discussion Questions</a:t>
            </a:r>
            <a:br>
              <a:rPr lang="en-US" sz="1100" b="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CA" sz="2400" dirty="0"/>
              <a:t>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3F1A5E-A3AB-4D41-8DDA-36AF4F96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2800" dirty="0"/>
              <a:t>Quantum Computing Discussion: Questions to consider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75894E-CCAA-439C-A408-DFE23D03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9946096" cy="3939398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/>
              <a:t>What can TRIUMF do to provide added value for the QC community? </a:t>
            </a:r>
          </a:p>
          <a:p>
            <a:pPr fontAlgn="base"/>
            <a:r>
              <a:rPr lang="en-US" dirty="0"/>
              <a:t>What level of support would you like to have?</a:t>
            </a:r>
          </a:p>
          <a:p>
            <a:pPr fontAlgn="base"/>
            <a:r>
              <a:rPr lang="en-US" dirty="0"/>
              <a:t>What are your needs, what resources would you like TRIUMF to make available?</a:t>
            </a:r>
          </a:p>
          <a:p>
            <a:pPr fontAlgn="base"/>
            <a:r>
              <a:rPr lang="en-US" dirty="0"/>
              <a:t>Can/should TRIUMF be a platform for community self </a:t>
            </a:r>
            <a:r>
              <a:rPr lang="en-US" dirty="0" err="1"/>
              <a:t>organisation</a:t>
            </a:r>
            <a:r>
              <a:rPr lang="en-US" dirty="0"/>
              <a:t>?</a:t>
            </a:r>
          </a:p>
          <a:p>
            <a:pPr lvl="1" fontAlgn="base"/>
            <a:r>
              <a:rPr lang="en-US" dirty="0"/>
              <a:t>Centre for multi-PI initiatives?</a:t>
            </a:r>
          </a:p>
          <a:p>
            <a:pPr fontAlgn="base"/>
            <a:r>
              <a:rPr lang="en-US" dirty="0"/>
              <a:t>What is the mechanism for feedback? </a:t>
            </a:r>
          </a:p>
          <a:p>
            <a:pPr fontAlgn="base"/>
            <a:r>
              <a:rPr lang="en-US" dirty="0"/>
              <a:t>What QC applications do you have in mind?</a:t>
            </a:r>
          </a:p>
          <a:p>
            <a:pPr fontAlgn="base"/>
            <a:r>
              <a:rPr lang="en-US" dirty="0"/>
              <a:t>Were we to become a user facility hosting a QC/different QCs, what sorts of access would you like to have (e.g. modifying backend / hardware, no ‘red tape’, cloud)</a:t>
            </a:r>
          </a:p>
          <a:p>
            <a:pPr lvl="1" fontAlgn="base"/>
            <a:r>
              <a:rPr lang="en-US" dirty="0"/>
              <a:t>What parameters of the machine would make it useful to you?</a:t>
            </a:r>
          </a:p>
          <a:p>
            <a:pPr fontAlgn="base"/>
            <a:r>
              <a:rPr lang="en-US" dirty="0"/>
              <a:t>Who is potential user community? How big? Teaching?</a:t>
            </a:r>
          </a:p>
          <a:p>
            <a:pPr fontAlgn="base"/>
            <a:r>
              <a:rPr lang="en-US" dirty="0"/>
              <a:t>In which areas of QC technology is there an opportunity for exploiting synergies?</a:t>
            </a:r>
          </a:p>
          <a:p>
            <a:pPr fontAlgn="base"/>
            <a:r>
              <a:rPr lang="en-US" dirty="0"/>
              <a:t>Is there expertise at TRIUMF, what is missing?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7414630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940948450E6E47856DA8E3A0E40E78" ma:contentTypeVersion="2" ma:contentTypeDescription="Create a new document." ma:contentTypeScope="" ma:versionID="9472a95576fa484d15168e218e504945">
  <xsd:schema xmlns:xsd="http://www.w3.org/2001/XMLSchema" xmlns:xs="http://www.w3.org/2001/XMLSchema" xmlns:p="http://schemas.microsoft.com/office/2006/metadata/properties" xmlns:ns3="d1d6b752-2d6f-49c2-9a3c-452833bbba27" targetNamespace="http://schemas.microsoft.com/office/2006/metadata/properties" ma:root="true" ma:fieldsID="1509038c458e19435c336cb24ceb2b07" ns3:_="">
    <xsd:import namespace="d1d6b752-2d6f-49c2-9a3c-452833bbba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6b752-2d6f-49c2-9a3c-452833bbba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73B18E-6247-4F44-94F5-C037D7A58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6b752-2d6f-49c2-9a3c-452833bbba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575BBF-DA77-47B1-BCBD-E0D00E49F1E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d1d6b752-2d6f-49c2-9a3c-452833bbba2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F978634-E804-437F-9171-007D09B149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6850</TotalTime>
  <Words>174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Wingdings</vt:lpstr>
      <vt:lpstr>TRIUMF PowerPoint Theme</vt:lpstr>
      <vt:lpstr> Quantum Computing: Discussion Questions  </vt:lpstr>
      <vt:lpstr>Quantum Computing Discussion: Questions to consider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wojtek.fedorko wojtek.fedorko</cp:lastModifiedBy>
  <cp:revision>150</cp:revision>
  <dcterms:created xsi:type="dcterms:W3CDTF">2019-08-22T20:14:35Z</dcterms:created>
  <dcterms:modified xsi:type="dcterms:W3CDTF">2019-11-28T23:27:49Z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0x01010034940948450E6E47856DA8E3A0E40E78</vt:lpwstr>
  </property>
</Properties>
</file>