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277" r:id="rId5"/>
    <p:sldId id="1104" r:id="rId6"/>
    <p:sldId id="1901" r:id="rId7"/>
    <p:sldId id="1897" r:id="rId8"/>
    <p:sldId id="1900" r:id="rId9"/>
    <p:sldId id="1898" r:id="rId10"/>
    <p:sldId id="1895" r:id="rId11"/>
    <p:sldId id="1896" r:id="rId12"/>
    <p:sldId id="1899" r:id="rId13"/>
    <p:sldId id="1887" r:id="rId14"/>
    <p:sldId id="1888" r:id="rId15"/>
    <p:sldId id="1889" r:id="rId16"/>
    <p:sldId id="1893" r:id="rId17"/>
    <p:sldId id="1894" r:id="rId18"/>
    <p:sldId id="1890" r:id="rId19"/>
    <p:sldId id="26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5FFA36E-342F-49A6-ABE0-DA2BC07D4BEE}">
          <p14:sldIdLst>
            <p14:sldId id="277"/>
            <p14:sldId id="1104"/>
            <p14:sldId id="1901"/>
            <p14:sldId id="1897"/>
            <p14:sldId id="1900"/>
            <p14:sldId id="1898"/>
            <p14:sldId id="1895"/>
            <p14:sldId id="1896"/>
            <p14:sldId id="1899"/>
            <p14:sldId id="1887"/>
            <p14:sldId id="1888"/>
            <p14:sldId id="1889"/>
            <p14:sldId id="1893"/>
            <p14:sldId id="1894"/>
            <p14:sldId id="1890"/>
            <p14:sldId id="26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CDBB32C-B9C0-B5D7-6D56-B522CE207608}" name="Alexander Gottberg" initials="AG" userId="S::gottberg@triumf.ca::78061ade-8422-47e0-b8e9-57f3b70c64a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Oliver Kester" initials="OK" lastIdx="4" clrIdx="0">
    <p:extLst>
      <p:ext uri="{19B8F6BF-5375-455C-9EA6-DF929625EA0E}">
        <p15:presenceInfo xmlns:p15="http://schemas.microsoft.com/office/powerpoint/2012/main" userId="S::okester@triumf.ca::b69a5804-67a3-46bb-93da-bc22b030f818" providerId="AD"/>
      </p:ext>
    </p:extLst>
  </p:cmAuthor>
  <p:cmAuthor id="2" name="Bob Laxdal" initials="BL" lastIdx="2" clrIdx="1">
    <p:extLst>
      <p:ext uri="{19B8F6BF-5375-455C-9EA6-DF929625EA0E}">
        <p15:presenceInfo xmlns:p15="http://schemas.microsoft.com/office/powerpoint/2012/main" userId="Bob Laxd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B7A74D-CCA8-3EE9-E56A-6CEF8BDD727A}" v="55" dt="2026-09-25T17:35:10.952"/>
    <p1510:client id="{DC5C889B-CB47-4CFE-A28D-10F2C616B024}" v="292" dt="2026-09-25T18:27:45.6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co Marchetto" userId="S::marco@triumf.ca::2ecc94ac-10f6-4cd5-966f-e37af176c63f" providerId="AD" clId="Web-{C5B7A74D-CCA8-3EE9-E56A-6CEF8BDD727A}"/>
    <pc:docChg chg="modSld">
      <pc:chgData name="Marco Marchetto" userId="S::marco@triumf.ca::2ecc94ac-10f6-4cd5-966f-e37af176c63f" providerId="AD" clId="Web-{C5B7A74D-CCA8-3EE9-E56A-6CEF8BDD727A}" dt="2026-09-25T17:35:10.952" v="24" actId="20577"/>
      <pc:docMkLst>
        <pc:docMk/>
      </pc:docMkLst>
      <pc:sldChg chg="modSp">
        <pc:chgData name="Marco Marchetto" userId="S::marco@triumf.ca::2ecc94ac-10f6-4cd5-966f-e37af176c63f" providerId="AD" clId="Web-{C5B7A74D-CCA8-3EE9-E56A-6CEF8BDD727A}" dt="2026-09-25T17:35:10.952" v="24" actId="20577"/>
        <pc:sldMkLst>
          <pc:docMk/>
          <pc:sldMk cId="2154005766" sldId="1887"/>
        </pc:sldMkLst>
        <pc:spChg chg="mod">
          <ac:chgData name="Marco Marchetto" userId="S::marco@triumf.ca::2ecc94ac-10f6-4cd5-966f-e37af176c63f" providerId="AD" clId="Web-{C5B7A74D-CCA8-3EE9-E56A-6CEF8BDD727A}" dt="2026-09-25T17:35:10.952" v="24" actId="20577"/>
          <ac:spMkLst>
            <pc:docMk/>
            <pc:sldMk cId="2154005766" sldId="1887"/>
            <ac:spMk id="3" creationId="{859D0E47-6900-BD7D-B943-5F049E4308A8}"/>
          </ac:spMkLst>
        </pc:spChg>
      </pc:sldChg>
    </pc:docChg>
  </pc:docChgLst>
  <pc:docChgLst>
    <pc:chgData name="David Wager" userId="763894eb-236d-40d7-9309-9c9687e8c634" providerId="ADAL" clId="{F162BE2D-5338-4231-9225-4813D149DE66}"/>
    <pc:docChg chg="undo custSel addSld delSld modSld sldOrd addSection delSection modSection">
      <pc:chgData name="David Wager" userId="763894eb-236d-40d7-9309-9c9687e8c634" providerId="ADAL" clId="{F162BE2D-5338-4231-9225-4813D149DE66}" dt="2026-09-25T18:42:02.475" v="491" actId="1582"/>
      <pc:docMkLst>
        <pc:docMk/>
      </pc:docMkLst>
      <pc:sldChg chg="addSp delSp modSp mod">
        <pc:chgData name="David Wager" userId="763894eb-236d-40d7-9309-9c9687e8c634" providerId="ADAL" clId="{F162BE2D-5338-4231-9225-4813D149DE66}" dt="2026-09-25T18:02:02.296" v="196" actId="14100"/>
        <pc:sldMkLst>
          <pc:docMk/>
          <pc:sldMk cId="2481663506" sldId="1104"/>
        </pc:sldMkLst>
        <pc:spChg chg="mod">
          <ac:chgData name="David Wager" userId="763894eb-236d-40d7-9309-9c9687e8c634" providerId="ADAL" clId="{F162BE2D-5338-4231-9225-4813D149DE66}" dt="2026-09-25T18:02:02.296" v="196" actId="14100"/>
          <ac:spMkLst>
            <pc:docMk/>
            <pc:sldMk cId="2481663506" sldId="1104"/>
            <ac:spMk id="3" creationId="{7741C96B-FC60-E8EC-99E6-2BE511E34EF7}"/>
          </ac:spMkLst>
        </pc:spChg>
        <pc:spChg chg="del">
          <ac:chgData name="David Wager" userId="763894eb-236d-40d7-9309-9c9687e8c634" providerId="ADAL" clId="{F162BE2D-5338-4231-9225-4813D149DE66}" dt="2026-09-25T18:01:07.011" v="156" actId="478"/>
          <ac:spMkLst>
            <pc:docMk/>
            <pc:sldMk cId="2481663506" sldId="1104"/>
            <ac:spMk id="10" creationId="{39626FD5-4FA6-0BFF-7137-E995B21E4B21}"/>
          </ac:spMkLst>
        </pc:spChg>
        <pc:picChg chg="del">
          <ac:chgData name="David Wager" userId="763894eb-236d-40d7-9309-9c9687e8c634" providerId="ADAL" clId="{F162BE2D-5338-4231-9225-4813D149DE66}" dt="2026-09-25T18:00:42.321" v="147" actId="21"/>
          <ac:picMkLst>
            <pc:docMk/>
            <pc:sldMk cId="2481663506" sldId="1104"/>
            <ac:picMk id="2" creationId="{169A8B97-3502-89AE-2931-06190E2FAF0D}"/>
          </ac:picMkLst>
        </pc:picChg>
        <pc:picChg chg="mod">
          <ac:chgData name="David Wager" userId="763894eb-236d-40d7-9309-9c9687e8c634" providerId="ADAL" clId="{F162BE2D-5338-4231-9225-4813D149DE66}" dt="2026-09-25T18:00:58.991" v="152" actId="1076"/>
          <ac:picMkLst>
            <pc:docMk/>
            <pc:sldMk cId="2481663506" sldId="1104"/>
            <ac:picMk id="4" creationId="{E51C3CEE-B3A0-4DE7-9CEB-C579E93D7A48}"/>
          </ac:picMkLst>
        </pc:picChg>
        <pc:picChg chg="add mod">
          <ac:chgData name="David Wager" userId="763894eb-236d-40d7-9309-9c9687e8c634" providerId="ADAL" clId="{F162BE2D-5338-4231-9225-4813D149DE66}" dt="2026-09-25T18:01:28.041" v="165" actId="14100"/>
          <ac:picMkLst>
            <pc:docMk/>
            <pc:sldMk cId="2481663506" sldId="1104"/>
            <ac:picMk id="7" creationId="{5B3B0C50-B12C-D721-24A8-95435D01C568}"/>
          </ac:picMkLst>
        </pc:picChg>
        <pc:picChg chg="add mod">
          <ac:chgData name="David Wager" userId="763894eb-236d-40d7-9309-9c9687e8c634" providerId="ADAL" clId="{F162BE2D-5338-4231-9225-4813D149DE66}" dt="2026-09-25T18:01:24.044" v="163" actId="14100"/>
          <ac:picMkLst>
            <pc:docMk/>
            <pc:sldMk cId="2481663506" sldId="1104"/>
            <ac:picMk id="9" creationId="{0D0ED43D-D329-8A25-F113-32846ADDB413}"/>
          </ac:picMkLst>
        </pc:picChg>
        <pc:picChg chg="del">
          <ac:chgData name="David Wager" userId="763894eb-236d-40d7-9309-9c9687e8c634" providerId="ADAL" clId="{F162BE2D-5338-4231-9225-4813D149DE66}" dt="2026-09-25T18:00:42.321" v="147" actId="21"/>
          <ac:picMkLst>
            <pc:docMk/>
            <pc:sldMk cId="2481663506" sldId="1104"/>
            <ac:picMk id="16" creationId="{2CC9C886-CA86-469E-B3EE-9539F577052B}"/>
          </ac:picMkLst>
        </pc:picChg>
        <pc:picChg chg="mod">
          <ac:chgData name="David Wager" userId="763894eb-236d-40d7-9309-9c9687e8c634" providerId="ADAL" clId="{F162BE2D-5338-4231-9225-4813D149DE66}" dt="2026-09-25T18:01:37.402" v="166" actId="1076"/>
          <ac:picMkLst>
            <pc:docMk/>
            <pc:sldMk cId="2481663506" sldId="1104"/>
            <ac:picMk id="19" creationId="{2E0E991C-8494-4530-947C-24480E0AB50B}"/>
          </ac:picMkLst>
        </pc:picChg>
        <pc:picChg chg="mod">
          <ac:chgData name="David Wager" userId="763894eb-236d-40d7-9309-9c9687e8c634" providerId="ADAL" clId="{F162BE2D-5338-4231-9225-4813D149DE66}" dt="2026-09-25T18:00:55.526" v="150" actId="1076"/>
          <ac:picMkLst>
            <pc:docMk/>
            <pc:sldMk cId="2481663506" sldId="1104"/>
            <ac:picMk id="22" creationId="{B63B6FE7-6074-42D9-8326-170843AFFA35}"/>
          </ac:picMkLst>
        </pc:picChg>
      </pc:sldChg>
      <pc:sldChg chg="delSp del mod ord">
        <pc:chgData name="David Wager" userId="763894eb-236d-40d7-9309-9c9687e8c634" providerId="ADAL" clId="{F162BE2D-5338-4231-9225-4813D149DE66}" dt="2026-09-25T18:31:21.760" v="453" actId="47"/>
        <pc:sldMkLst>
          <pc:docMk/>
          <pc:sldMk cId="3947791015" sldId="1886"/>
        </pc:sldMkLst>
        <pc:picChg chg="del">
          <ac:chgData name="David Wager" userId="763894eb-236d-40d7-9309-9c9687e8c634" providerId="ADAL" clId="{F162BE2D-5338-4231-9225-4813D149DE66}" dt="2026-09-25T18:30:34.398" v="385" actId="21"/>
          <ac:picMkLst>
            <pc:docMk/>
            <pc:sldMk cId="3947791015" sldId="1886"/>
            <ac:picMk id="7" creationId="{82F5CDF4-A40D-AF28-22A2-FC731C860BCF}"/>
          </ac:picMkLst>
        </pc:picChg>
      </pc:sldChg>
      <pc:sldChg chg="addSp modSp mod">
        <pc:chgData name="David Wager" userId="763894eb-236d-40d7-9309-9c9687e8c634" providerId="ADAL" clId="{F162BE2D-5338-4231-9225-4813D149DE66}" dt="2026-09-25T18:11:58.716" v="303" actId="1076"/>
        <pc:sldMkLst>
          <pc:docMk/>
          <pc:sldMk cId="3163153680" sldId="1896"/>
        </pc:sldMkLst>
        <pc:picChg chg="add mod">
          <ac:chgData name="David Wager" userId="763894eb-236d-40d7-9309-9c9687e8c634" providerId="ADAL" clId="{F162BE2D-5338-4231-9225-4813D149DE66}" dt="2026-09-25T18:11:58.716" v="303" actId="1076"/>
          <ac:picMkLst>
            <pc:docMk/>
            <pc:sldMk cId="3163153680" sldId="1896"/>
            <ac:picMk id="3" creationId="{A315851C-765C-70B7-12F2-A09BD3A83A0E}"/>
          </ac:picMkLst>
        </pc:picChg>
        <pc:picChg chg="mod">
          <ac:chgData name="David Wager" userId="763894eb-236d-40d7-9309-9c9687e8c634" providerId="ADAL" clId="{F162BE2D-5338-4231-9225-4813D149DE66}" dt="2026-09-25T18:11:25.884" v="296" actId="1076"/>
          <ac:picMkLst>
            <pc:docMk/>
            <pc:sldMk cId="3163153680" sldId="1896"/>
            <ac:picMk id="5" creationId="{D8D1A665-DB1B-056B-A108-C35EBB09E20C}"/>
          </ac:picMkLst>
        </pc:picChg>
        <pc:picChg chg="mod">
          <ac:chgData name="David Wager" userId="763894eb-236d-40d7-9309-9c9687e8c634" providerId="ADAL" clId="{F162BE2D-5338-4231-9225-4813D149DE66}" dt="2026-09-25T18:11:36.444" v="299" actId="1076"/>
          <ac:picMkLst>
            <pc:docMk/>
            <pc:sldMk cId="3163153680" sldId="1896"/>
            <ac:picMk id="7" creationId="{0645E81F-865E-89AE-2D21-8641A42BE75B}"/>
          </ac:picMkLst>
        </pc:picChg>
        <pc:picChg chg="mod">
          <ac:chgData name="David Wager" userId="763894eb-236d-40d7-9309-9c9687e8c634" providerId="ADAL" clId="{F162BE2D-5338-4231-9225-4813D149DE66}" dt="2026-09-25T18:11:49.223" v="301" actId="1076"/>
          <ac:picMkLst>
            <pc:docMk/>
            <pc:sldMk cId="3163153680" sldId="1896"/>
            <ac:picMk id="9" creationId="{4CF104F3-3209-0C48-BBCA-836E6B3FFE43}"/>
          </ac:picMkLst>
        </pc:picChg>
        <pc:picChg chg="mod">
          <ac:chgData name="David Wager" userId="763894eb-236d-40d7-9309-9c9687e8c634" providerId="ADAL" clId="{F162BE2D-5338-4231-9225-4813D149DE66}" dt="2026-09-25T18:11:52.429" v="302" actId="1076"/>
          <ac:picMkLst>
            <pc:docMk/>
            <pc:sldMk cId="3163153680" sldId="1896"/>
            <ac:picMk id="11" creationId="{1C0EB96D-0928-290B-7133-AF0B0F069971}"/>
          </ac:picMkLst>
        </pc:picChg>
      </pc:sldChg>
      <pc:sldChg chg="addSp delSp modSp mod">
        <pc:chgData name="David Wager" userId="763894eb-236d-40d7-9309-9c9687e8c634" providerId="ADAL" clId="{F162BE2D-5338-4231-9225-4813D149DE66}" dt="2026-09-25T17:56:05.482" v="108" actId="1076"/>
        <pc:sldMkLst>
          <pc:docMk/>
          <pc:sldMk cId="4044847753" sldId="1897"/>
        </pc:sldMkLst>
        <pc:picChg chg="add mod">
          <ac:chgData name="David Wager" userId="763894eb-236d-40d7-9309-9c9687e8c634" providerId="ADAL" clId="{F162BE2D-5338-4231-9225-4813D149DE66}" dt="2026-09-25T17:56:01.824" v="107" actId="14100"/>
          <ac:picMkLst>
            <pc:docMk/>
            <pc:sldMk cId="4044847753" sldId="1897"/>
            <ac:picMk id="4" creationId="{5AE11B4D-AB56-D6E4-F1CB-0C7F74A37E05}"/>
          </ac:picMkLst>
        </pc:picChg>
        <pc:picChg chg="del">
          <ac:chgData name="David Wager" userId="763894eb-236d-40d7-9309-9c9687e8c634" providerId="ADAL" clId="{F162BE2D-5338-4231-9225-4813D149DE66}" dt="2026-09-25T17:55:45.747" v="101" actId="21"/>
          <ac:picMkLst>
            <pc:docMk/>
            <pc:sldMk cId="4044847753" sldId="1897"/>
            <ac:picMk id="9" creationId="{867EAAC4-97AD-95F9-40A2-79D821A15BC4}"/>
          </ac:picMkLst>
        </pc:picChg>
        <pc:picChg chg="mod">
          <ac:chgData name="David Wager" userId="763894eb-236d-40d7-9309-9c9687e8c634" providerId="ADAL" clId="{F162BE2D-5338-4231-9225-4813D149DE66}" dt="2026-09-25T17:56:05.482" v="108" actId="1076"/>
          <ac:picMkLst>
            <pc:docMk/>
            <pc:sldMk cId="4044847753" sldId="1897"/>
            <ac:picMk id="12" creationId="{17263A30-DE56-04A6-7DAE-CF5B83CBE968}"/>
          </ac:picMkLst>
        </pc:picChg>
      </pc:sldChg>
      <pc:sldChg chg="addSp delSp modSp mod">
        <pc:chgData name="David Wager" userId="763894eb-236d-40d7-9309-9c9687e8c634" providerId="ADAL" clId="{F162BE2D-5338-4231-9225-4813D149DE66}" dt="2026-09-25T18:08:16.342" v="277" actId="14100"/>
        <pc:sldMkLst>
          <pc:docMk/>
          <pc:sldMk cId="1022208513" sldId="1898"/>
        </pc:sldMkLst>
        <pc:picChg chg="add mod">
          <ac:chgData name="David Wager" userId="763894eb-236d-40d7-9309-9c9687e8c634" providerId="ADAL" clId="{F162BE2D-5338-4231-9225-4813D149DE66}" dt="2026-09-25T18:08:07.041" v="275" actId="1076"/>
          <ac:picMkLst>
            <pc:docMk/>
            <pc:sldMk cId="1022208513" sldId="1898"/>
            <ac:picMk id="4" creationId="{105AF1B4-5266-571D-8A8D-B4C6A67E2657}"/>
          </ac:picMkLst>
        </pc:picChg>
        <pc:picChg chg="mod">
          <ac:chgData name="David Wager" userId="763894eb-236d-40d7-9309-9c9687e8c634" providerId="ADAL" clId="{F162BE2D-5338-4231-9225-4813D149DE66}" dt="2026-09-25T18:08:16.342" v="277" actId="14100"/>
          <ac:picMkLst>
            <pc:docMk/>
            <pc:sldMk cId="1022208513" sldId="1898"/>
            <ac:picMk id="5" creationId="{75172584-554D-C4A8-D458-E277B20614CA}"/>
          </ac:picMkLst>
        </pc:picChg>
        <pc:picChg chg="del">
          <ac:chgData name="David Wager" userId="763894eb-236d-40d7-9309-9c9687e8c634" providerId="ADAL" clId="{F162BE2D-5338-4231-9225-4813D149DE66}" dt="2026-09-25T17:49:37.835" v="81" actId="478"/>
          <ac:picMkLst>
            <pc:docMk/>
            <pc:sldMk cId="1022208513" sldId="1898"/>
            <ac:picMk id="7" creationId="{0BEFAEB5-2B72-7012-EEE7-4F5D5EB8C7AD}"/>
          </ac:picMkLst>
        </pc:picChg>
        <pc:picChg chg="add mod">
          <ac:chgData name="David Wager" userId="763894eb-236d-40d7-9309-9c9687e8c634" providerId="ADAL" clId="{F162BE2D-5338-4231-9225-4813D149DE66}" dt="2026-09-25T18:07:30.860" v="262" actId="1076"/>
          <ac:picMkLst>
            <pc:docMk/>
            <pc:sldMk cId="1022208513" sldId="1898"/>
            <ac:picMk id="8" creationId="{FABF98A5-97E4-8027-FCD3-72FF9C49924A}"/>
          </ac:picMkLst>
        </pc:picChg>
        <pc:picChg chg="del mod">
          <ac:chgData name="David Wager" userId="763894eb-236d-40d7-9309-9c9687e8c634" providerId="ADAL" clId="{F162BE2D-5338-4231-9225-4813D149DE66}" dt="2026-09-25T18:03:03.772" v="198" actId="478"/>
          <ac:picMkLst>
            <pc:docMk/>
            <pc:sldMk cId="1022208513" sldId="1898"/>
            <ac:picMk id="9" creationId="{5F233224-8A03-6CE4-628F-021D6451CD59}"/>
          </ac:picMkLst>
        </pc:picChg>
        <pc:picChg chg="add mod">
          <ac:chgData name="David Wager" userId="763894eb-236d-40d7-9309-9c9687e8c634" providerId="ADAL" clId="{F162BE2D-5338-4231-9225-4813D149DE66}" dt="2026-09-25T18:08:02.645" v="274" actId="1076"/>
          <ac:picMkLst>
            <pc:docMk/>
            <pc:sldMk cId="1022208513" sldId="1898"/>
            <ac:picMk id="11" creationId="{C3D03AC2-626C-1B45-D0A5-5472118263E5}"/>
          </ac:picMkLst>
        </pc:picChg>
        <pc:picChg chg="add mod">
          <ac:chgData name="David Wager" userId="763894eb-236d-40d7-9309-9c9687e8c634" providerId="ADAL" clId="{F162BE2D-5338-4231-9225-4813D149DE66}" dt="2026-09-25T18:07:53.272" v="271" actId="14100"/>
          <ac:picMkLst>
            <pc:docMk/>
            <pc:sldMk cId="1022208513" sldId="1898"/>
            <ac:picMk id="12" creationId="{CB6B3087-91B0-AE08-6E20-B034FAD379D9}"/>
          </ac:picMkLst>
        </pc:picChg>
        <pc:picChg chg="add mod">
          <ac:chgData name="David Wager" userId="763894eb-236d-40d7-9309-9c9687e8c634" providerId="ADAL" clId="{F162BE2D-5338-4231-9225-4813D149DE66}" dt="2026-09-25T18:07:57.852" v="273" actId="1076"/>
          <ac:picMkLst>
            <pc:docMk/>
            <pc:sldMk cId="1022208513" sldId="1898"/>
            <ac:picMk id="13" creationId="{35E2603B-4AD2-A819-4711-CB40834A193C}"/>
          </ac:picMkLst>
        </pc:picChg>
      </pc:sldChg>
      <pc:sldChg chg="addSp delSp modSp add mod">
        <pc:chgData name="David Wager" userId="763894eb-236d-40d7-9309-9c9687e8c634" providerId="ADAL" clId="{F162BE2D-5338-4231-9225-4813D149DE66}" dt="2026-09-25T18:41:10.052" v="489" actId="14100"/>
        <pc:sldMkLst>
          <pc:docMk/>
          <pc:sldMk cId="3759380171" sldId="1899"/>
        </pc:sldMkLst>
        <pc:spChg chg="mod">
          <ac:chgData name="David Wager" userId="763894eb-236d-40d7-9309-9c9687e8c634" providerId="ADAL" clId="{F162BE2D-5338-4231-9225-4813D149DE66}" dt="2026-09-25T18:31:02.617" v="446" actId="20577"/>
          <ac:spMkLst>
            <pc:docMk/>
            <pc:sldMk cId="3759380171" sldId="1899"/>
            <ac:spMk id="12" creationId="{940CD229-C3DC-B2E9-4511-0A9461BA5AE3}"/>
          </ac:spMkLst>
        </pc:spChg>
        <pc:picChg chg="add mod modCrop">
          <ac:chgData name="David Wager" userId="763894eb-236d-40d7-9309-9c9687e8c634" providerId="ADAL" clId="{F162BE2D-5338-4231-9225-4813D149DE66}" dt="2026-09-25T18:31:19.747" v="452" actId="1076"/>
          <ac:picMkLst>
            <pc:docMk/>
            <pc:sldMk cId="3759380171" sldId="1899"/>
            <ac:picMk id="3" creationId="{BCD74882-DB56-D264-D50B-DA65AFFB62D5}"/>
          </ac:picMkLst>
        </pc:picChg>
        <pc:picChg chg="del">
          <ac:chgData name="David Wager" userId="763894eb-236d-40d7-9309-9c9687e8c634" providerId="ADAL" clId="{F162BE2D-5338-4231-9225-4813D149DE66}" dt="2026-09-25T17:48:14.816" v="4" actId="478"/>
          <ac:picMkLst>
            <pc:docMk/>
            <pc:sldMk cId="3759380171" sldId="1899"/>
            <ac:picMk id="5" creationId="{21316CB1-3ABB-4898-0B66-5E75B0F3D0F5}"/>
          </ac:picMkLst>
        </pc:picChg>
        <pc:picChg chg="add mod">
          <ac:chgData name="David Wager" userId="763894eb-236d-40d7-9309-9c9687e8c634" providerId="ADAL" clId="{F162BE2D-5338-4231-9225-4813D149DE66}" dt="2026-09-25T18:40:54.974" v="484" actId="14100"/>
          <ac:picMkLst>
            <pc:docMk/>
            <pc:sldMk cId="3759380171" sldId="1899"/>
            <ac:picMk id="6" creationId="{E68E6DDF-3BA9-577B-6C02-E4895D30D429}"/>
          </ac:picMkLst>
        </pc:picChg>
        <pc:picChg chg="del">
          <ac:chgData name="David Wager" userId="763894eb-236d-40d7-9309-9c9687e8c634" providerId="ADAL" clId="{F162BE2D-5338-4231-9225-4813D149DE66}" dt="2026-09-25T17:48:14.374" v="3" actId="478"/>
          <ac:picMkLst>
            <pc:docMk/>
            <pc:sldMk cId="3759380171" sldId="1899"/>
            <ac:picMk id="7" creationId="{BAD9A0B9-B1C5-9D8E-14F5-8891C0872E17}"/>
          </ac:picMkLst>
        </pc:picChg>
        <pc:picChg chg="del">
          <ac:chgData name="David Wager" userId="763894eb-236d-40d7-9309-9c9687e8c634" providerId="ADAL" clId="{F162BE2D-5338-4231-9225-4813D149DE66}" dt="2026-09-25T17:48:13.846" v="2" actId="478"/>
          <ac:picMkLst>
            <pc:docMk/>
            <pc:sldMk cId="3759380171" sldId="1899"/>
            <ac:picMk id="9" creationId="{031272EF-87CD-80F2-2E9D-CE192FF7BA60}"/>
          </ac:picMkLst>
        </pc:picChg>
        <pc:picChg chg="add mod">
          <ac:chgData name="David Wager" userId="763894eb-236d-40d7-9309-9c9687e8c634" providerId="ADAL" clId="{F162BE2D-5338-4231-9225-4813D149DE66}" dt="2026-09-25T18:41:07.243" v="488" actId="1076"/>
          <ac:picMkLst>
            <pc:docMk/>
            <pc:sldMk cId="3759380171" sldId="1899"/>
            <ac:picMk id="10" creationId="{E35EE9EE-9D64-4D27-82E1-17D4B8D9F96A}"/>
          </ac:picMkLst>
        </pc:picChg>
        <pc:picChg chg="del">
          <ac:chgData name="David Wager" userId="763894eb-236d-40d7-9309-9c9687e8c634" providerId="ADAL" clId="{F162BE2D-5338-4231-9225-4813D149DE66}" dt="2026-09-25T17:48:13.370" v="1" actId="478"/>
          <ac:picMkLst>
            <pc:docMk/>
            <pc:sldMk cId="3759380171" sldId="1899"/>
            <ac:picMk id="11" creationId="{C0CC498F-19C1-1115-89A9-85003AD03DBE}"/>
          </ac:picMkLst>
        </pc:picChg>
        <pc:picChg chg="add mod">
          <ac:chgData name="David Wager" userId="763894eb-236d-40d7-9309-9c9687e8c634" providerId="ADAL" clId="{F162BE2D-5338-4231-9225-4813D149DE66}" dt="2026-09-25T18:31:17.835" v="451" actId="1076"/>
          <ac:picMkLst>
            <pc:docMk/>
            <pc:sldMk cId="3759380171" sldId="1899"/>
            <ac:picMk id="14" creationId="{6AE0E2A8-1139-BB11-6EA2-85F5C569B18C}"/>
          </ac:picMkLst>
        </pc:picChg>
        <pc:picChg chg="add mod">
          <ac:chgData name="David Wager" userId="763894eb-236d-40d7-9309-9c9687e8c634" providerId="ADAL" clId="{F162BE2D-5338-4231-9225-4813D149DE66}" dt="2026-09-25T18:38:16.725" v="460" actId="14100"/>
          <ac:picMkLst>
            <pc:docMk/>
            <pc:sldMk cId="3759380171" sldId="1899"/>
            <ac:picMk id="16" creationId="{1319BAEC-494F-C5AC-BAAC-424562FDACF9}"/>
          </ac:picMkLst>
        </pc:picChg>
        <pc:picChg chg="add del mod modCrop">
          <ac:chgData name="David Wager" userId="763894eb-236d-40d7-9309-9c9687e8c634" providerId="ADAL" clId="{F162BE2D-5338-4231-9225-4813D149DE66}" dt="2026-09-25T18:40:32.660" v="480" actId="478"/>
          <ac:picMkLst>
            <pc:docMk/>
            <pc:sldMk cId="3759380171" sldId="1899"/>
            <ac:picMk id="17" creationId="{CDADF4D2-8629-5173-5B4C-E4CEF75E477D}"/>
          </ac:picMkLst>
        </pc:picChg>
        <pc:picChg chg="add del">
          <ac:chgData name="David Wager" userId="763894eb-236d-40d7-9309-9c9687e8c634" providerId="ADAL" clId="{F162BE2D-5338-4231-9225-4813D149DE66}" dt="2026-09-25T18:40:01.394" v="473" actId="478"/>
          <ac:picMkLst>
            <pc:docMk/>
            <pc:sldMk cId="3759380171" sldId="1899"/>
            <ac:picMk id="18" creationId="{2986FA85-B585-E9FA-1D9F-1003EBBBAA85}"/>
          </ac:picMkLst>
        </pc:picChg>
        <pc:picChg chg="add mod modCrop">
          <ac:chgData name="David Wager" userId="763894eb-236d-40d7-9309-9c9687e8c634" providerId="ADAL" clId="{F162BE2D-5338-4231-9225-4813D149DE66}" dt="2026-09-25T18:41:10.052" v="489" actId="14100"/>
          <ac:picMkLst>
            <pc:docMk/>
            <pc:sldMk cId="3759380171" sldId="1899"/>
            <ac:picMk id="19" creationId="{910D04A7-98B1-9666-77EC-36C1F53F2521}"/>
          </ac:picMkLst>
        </pc:picChg>
      </pc:sldChg>
      <pc:sldChg chg="addSp delSp modSp new mod">
        <pc:chgData name="David Wager" userId="763894eb-236d-40d7-9309-9c9687e8c634" providerId="ADAL" clId="{F162BE2D-5338-4231-9225-4813D149DE66}" dt="2026-09-25T17:58:10.604" v="136" actId="14100"/>
        <pc:sldMkLst>
          <pc:docMk/>
          <pc:sldMk cId="3674481650" sldId="1900"/>
        </pc:sldMkLst>
        <pc:spChg chg="del">
          <ac:chgData name="David Wager" userId="763894eb-236d-40d7-9309-9c9687e8c634" providerId="ADAL" clId="{F162BE2D-5338-4231-9225-4813D149DE66}" dt="2026-09-25T17:57:04.484" v="119"/>
          <ac:spMkLst>
            <pc:docMk/>
            <pc:sldMk cId="3674481650" sldId="1900"/>
            <ac:spMk id="2" creationId="{3FC3BABB-3AF3-530A-A1E7-C1F959883125}"/>
          </ac:spMkLst>
        </pc:spChg>
        <pc:spChg chg="del">
          <ac:chgData name="David Wager" userId="763894eb-236d-40d7-9309-9c9687e8c634" providerId="ADAL" clId="{F162BE2D-5338-4231-9225-4813D149DE66}" dt="2026-09-25T17:57:11.367" v="122" actId="478"/>
          <ac:spMkLst>
            <pc:docMk/>
            <pc:sldMk cId="3674481650" sldId="1900"/>
            <ac:spMk id="3" creationId="{F9809E99-40C6-A416-1738-E8BC84C787CF}"/>
          </ac:spMkLst>
        </pc:spChg>
        <pc:spChg chg="add mod">
          <ac:chgData name="David Wager" userId="763894eb-236d-40d7-9309-9c9687e8c634" providerId="ADAL" clId="{F162BE2D-5338-4231-9225-4813D149DE66}" dt="2026-09-25T17:57:04.484" v="119"/>
          <ac:spMkLst>
            <pc:docMk/>
            <pc:sldMk cId="3674481650" sldId="1900"/>
            <ac:spMk id="10" creationId="{773223BE-7DFA-205C-F2F1-96A7F63F0E10}"/>
          </ac:spMkLst>
        </pc:spChg>
        <pc:picChg chg="add mod">
          <ac:chgData name="David Wager" userId="763894eb-236d-40d7-9309-9c9687e8c634" providerId="ADAL" clId="{F162BE2D-5338-4231-9225-4813D149DE66}" dt="2026-09-25T17:57:38.074" v="128" actId="1076"/>
          <ac:picMkLst>
            <pc:docMk/>
            <pc:sldMk cId="3674481650" sldId="1900"/>
            <ac:picMk id="5" creationId="{8FF246AF-1C4D-C663-C352-443C5C589A35}"/>
          </ac:picMkLst>
        </pc:picChg>
        <pc:picChg chg="add mod">
          <ac:chgData name="David Wager" userId="763894eb-236d-40d7-9309-9c9687e8c634" providerId="ADAL" clId="{F162BE2D-5338-4231-9225-4813D149DE66}" dt="2026-09-25T17:58:10.604" v="136" actId="14100"/>
          <ac:picMkLst>
            <pc:docMk/>
            <pc:sldMk cId="3674481650" sldId="1900"/>
            <ac:picMk id="7" creationId="{4DF2B9F8-7723-418D-3A76-94BA148B4F8E}"/>
          </ac:picMkLst>
        </pc:picChg>
        <pc:picChg chg="add mod">
          <ac:chgData name="David Wager" userId="763894eb-236d-40d7-9309-9c9687e8c634" providerId="ADAL" clId="{F162BE2D-5338-4231-9225-4813D149DE66}" dt="2026-09-25T17:57:25.255" v="124" actId="1076"/>
          <ac:picMkLst>
            <pc:docMk/>
            <pc:sldMk cId="3674481650" sldId="1900"/>
            <ac:picMk id="9" creationId="{2C9D1244-D951-5982-2811-12C72707F3F4}"/>
          </ac:picMkLst>
        </pc:picChg>
        <pc:picChg chg="add mod">
          <ac:chgData name="David Wager" userId="763894eb-236d-40d7-9309-9c9687e8c634" providerId="ADAL" clId="{F162BE2D-5338-4231-9225-4813D149DE66}" dt="2026-09-25T17:58:02.810" v="134" actId="1076"/>
          <ac:picMkLst>
            <pc:docMk/>
            <pc:sldMk cId="3674481650" sldId="1900"/>
            <ac:picMk id="12" creationId="{C4AABF4F-B49F-9FA0-401B-53529D73F85F}"/>
          </ac:picMkLst>
        </pc:picChg>
      </pc:sldChg>
      <pc:sldChg chg="addSp delSp modSp add mod">
        <pc:chgData name="David Wager" userId="763894eb-236d-40d7-9309-9c9687e8c634" providerId="ADAL" clId="{F162BE2D-5338-4231-9225-4813D149DE66}" dt="2026-09-25T18:42:02.475" v="491" actId="1582"/>
        <pc:sldMkLst>
          <pc:docMk/>
          <pc:sldMk cId="1311136432" sldId="1901"/>
        </pc:sldMkLst>
        <pc:spChg chg="mod">
          <ac:chgData name="David Wager" userId="763894eb-236d-40d7-9309-9c9687e8c634" providerId="ADAL" clId="{F162BE2D-5338-4231-9225-4813D149DE66}" dt="2026-09-25T18:24:08.473" v="329" actId="6549"/>
          <ac:spMkLst>
            <pc:docMk/>
            <pc:sldMk cId="1311136432" sldId="1901"/>
            <ac:spMk id="3" creationId="{E9396456-2B54-752B-B693-59087D5B73C7}"/>
          </ac:spMkLst>
        </pc:spChg>
        <pc:spChg chg="add del mod">
          <ac:chgData name="David Wager" userId="763894eb-236d-40d7-9309-9c9687e8c634" providerId="ADAL" clId="{F162BE2D-5338-4231-9225-4813D149DE66}" dt="2026-09-25T18:29:17.393" v="372"/>
          <ac:spMkLst>
            <pc:docMk/>
            <pc:sldMk cId="1311136432" sldId="1901"/>
            <ac:spMk id="11" creationId="{98790BE6-CC5E-E3F3-F0FE-0F09C0C82A11}"/>
          </ac:spMkLst>
        </pc:spChg>
        <pc:spChg chg="add mod">
          <ac:chgData name="David Wager" userId="763894eb-236d-40d7-9309-9c9687e8c634" providerId="ADAL" clId="{F162BE2D-5338-4231-9225-4813D149DE66}" dt="2026-09-25T18:41:43.895" v="490" actId="1582"/>
          <ac:spMkLst>
            <pc:docMk/>
            <pc:sldMk cId="1311136432" sldId="1901"/>
            <ac:spMk id="12" creationId="{26090012-913B-2B26-7842-EC31F7349353}"/>
          </ac:spMkLst>
        </pc:spChg>
        <pc:spChg chg="add mod">
          <ac:chgData name="David Wager" userId="763894eb-236d-40d7-9309-9c9687e8c634" providerId="ADAL" clId="{F162BE2D-5338-4231-9225-4813D149DE66}" dt="2026-09-25T18:41:43.895" v="490" actId="1582"/>
          <ac:spMkLst>
            <pc:docMk/>
            <pc:sldMk cId="1311136432" sldId="1901"/>
            <ac:spMk id="14" creationId="{B8CB88FA-0C65-C2B0-9A03-C5C255DB1B0E}"/>
          </ac:spMkLst>
        </pc:spChg>
        <pc:spChg chg="add mod">
          <ac:chgData name="David Wager" userId="763894eb-236d-40d7-9309-9c9687e8c634" providerId="ADAL" clId="{F162BE2D-5338-4231-9225-4813D149DE66}" dt="2026-09-25T18:41:43.895" v="490" actId="1582"/>
          <ac:spMkLst>
            <pc:docMk/>
            <pc:sldMk cId="1311136432" sldId="1901"/>
            <ac:spMk id="16" creationId="{F1E0F370-6C26-566A-C811-E1E6E1783AE2}"/>
          </ac:spMkLst>
        </pc:spChg>
        <pc:spChg chg="add mod">
          <ac:chgData name="David Wager" userId="763894eb-236d-40d7-9309-9c9687e8c634" providerId="ADAL" clId="{F162BE2D-5338-4231-9225-4813D149DE66}" dt="2026-09-25T18:42:02.475" v="491" actId="1582"/>
          <ac:spMkLst>
            <pc:docMk/>
            <pc:sldMk cId="1311136432" sldId="1901"/>
            <ac:spMk id="18" creationId="{F556BC57-F316-AC77-2E26-12D0F4F0B111}"/>
          </ac:spMkLst>
        </pc:spChg>
        <pc:spChg chg="add mod">
          <ac:chgData name="David Wager" userId="763894eb-236d-40d7-9309-9c9687e8c634" providerId="ADAL" clId="{F162BE2D-5338-4231-9225-4813D149DE66}" dt="2026-09-25T18:42:02.475" v="491" actId="1582"/>
          <ac:spMkLst>
            <pc:docMk/>
            <pc:sldMk cId="1311136432" sldId="1901"/>
            <ac:spMk id="21" creationId="{F3329C0B-6E1F-EC13-1A7C-95E499DE90DD}"/>
          </ac:spMkLst>
        </pc:spChg>
        <pc:spChg chg="add del">
          <ac:chgData name="David Wager" userId="763894eb-236d-40d7-9309-9c9687e8c634" providerId="ADAL" clId="{F162BE2D-5338-4231-9225-4813D149DE66}" dt="2026-09-25T18:29:44.896" v="379" actId="22"/>
          <ac:spMkLst>
            <pc:docMk/>
            <pc:sldMk cId="1311136432" sldId="1901"/>
            <ac:spMk id="24" creationId="{DBD60BEC-70D0-1CFA-09D0-9830F7C1DA56}"/>
          </ac:spMkLst>
        </pc:spChg>
        <pc:spChg chg="add mod">
          <ac:chgData name="David Wager" userId="763894eb-236d-40d7-9309-9c9687e8c634" providerId="ADAL" clId="{F162BE2D-5338-4231-9225-4813D149DE66}" dt="2026-09-25T18:42:02.475" v="491" actId="1582"/>
          <ac:spMkLst>
            <pc:docMk/>
            <pc:sldMk cId="1311136432" sldId="1901"/>
            <ac:spMk id="26" creationId="{D31F2F26-BBCB-99FD-5718-49FE7C02A4B1}"/>
          </ac:spMkLst>
        </pc:spChg>
        <pc:picChg chg="del mod">
          <ac:chgData name="David Wager" userId="763894eb-236d-40d7-9309-9c9687e8c634" providerId="ADAL" clId="{F162BE2D-5338-4231-9225-4813D149DE66}" dt="2026-09-25T18:27:04.112" v="351" actId="478"/>
          <ac:picMkLst>
            <pc:docMk/>
            <pc:sldMk cId="1311136432" sldId="1901"/>
            <ac:picMk id="4" creationId="{8A6943E9-6707-847A-3B01-1638853BE95A}"/>
          </ac:picMkLst>
        </pc:picChg>
        <pc:picChg chg="add mod">
          <ac:chgData name="David Wager" userId="763894eb-236d-40d7-9309-9c9687e8c634" providerId="ADAL" clId="{F162BE2D-5338-4231-9225-4813D149DE66}" dt="2026-09-25T18:26:40.514" v="348" actId="14100"/>
          <ac:picMkLst>
            <pc:docMk/>
            <pc:sldMk cId="1311136432" sldId="1901"/>
            <ac:picMk id="6" creationId="{60C6E155-45D9-B88F-38EE-A50B29392DF9}"/>
          </ac:picMkLst>
        </pc:picChg>
        <pc:picChg chg="del">
          <ac:chgData name="David Wager" userId="763894eb-236d-40d7-9309-9c9687e8c634" providerId="ADAL" clId="{F162BE2D-5338-4231-9225-4813D149DE66}" dt="2026-09-25T18:24:04.846" v="328" actId="478"/>
          <ac:picMkLst>
            <pc:docMk/>
            <pc:sldMk cId="1311136432" sldId="1901"/>
            <ac:picMk id="7" creationId="{2737094E-FAAA-62B6-6B90-68BFC2FDB6BD}"/>
          </ac:picMkLst>
        </pc:picChg>
        <pc:picChg chg="del">
          <ac:chgData name="David Wager" userId="763894eb-236d-40d7-9309-9c9687e8c634" providerId="ADAL" clId="{F162BE2D-5338-4231-9225-4813D149DE66}" dt="2026-09-25T18:24:04.502" v="327" actId="478"/>
          <ac:picMkLst>
            <pc:docMk/>
            <pc:sldMk cId="1311136432" sldId="1901"/>
            <ac:picMk id="9" creationId="{E5C4A06F-A633-135D-FAD1-68D8C901FD38}"/>
          </ac:picMkLst>
        </pc:picChg>
        <pc:picChg chg="add mod">
          <ac:chgData name="David Wager" userId="763894eb-236d-40d7-9309-9c9687e8c634" providerId="ADAL" clId="{F162BE2D-5338-4231-9225-4813D149DE66}" dt="2026-09-25T18:27:10.054" v="352" actId="1076"/>
          <ac:picMkLst>
            <pc:docMk/>
            <pc:sldMk cId="1311136432" sldId="1901"/>
            <ac:picMk id="10" creationId="{513E465D-F163-472C-0A86-4010C6189624}"/>
          </ac:picMkLst>
        </pc:picChg>
        <pc:picChg chg="del">
          <ac:chgData name="David Wager" userId="763894eb-236d-40d7-9309-9c9687e8c634" providerId="ADAL" clId="{F162BE2D-5338-4231-9225-4813D149DE66}" dt="2026-09-25T18:24:03.346" v="326" actId="478"/>
          <ac:picMkLst>
            <pc:docMk/>
            <pc:sldMk cId="1311136432" sldId="1901"/>
            <ac:picMk id="19" creationId="{0D80279D-888E-7E99-4C68-BA11007EA71A}"/>
          </ac:picMkLst>
        </pc:picChg>
        <pc:picChg chg="del">
          <ac:chgData name="David Wager" userId="763894eb-236d-40d7-9309-9c9687e8c634" providerId="ADAL" clId="{F162BE2D-5338-4231-9225-4813D149DE66}" dt="2026-09-25T18:24:02.502" v="325" actId="478"/>
          <ac:picMkLst>
            <pc:docMk/>
            <pc:sldMk cId="1311136432" sldId="1901"/>
            <ac:picMk id="22" creationId="{976FD2B8-B8C1-7748-3579-63EB4AEB8C6E}"/>
          </ac:picMkLst>
        </pc:picChg>
      </pc:sldChg>
      <pc:sldChg chg="new del">
        <pc:chgData name="David Wager" userId="763894eb-236d-40d7-9309-9c9687e8c634" providerId="ADAL" clId="{F162BE2D-5338-4231-9225-4813D149DE66}" dt="2026-09-25T18:23:55.928" v="323" actId="2696"/>
        <pc:sldMkLst>
          <pc:docMk/>
          <pc:sldMk cId="2990335327" sldId="1901"/>
        </pc:sldMkLst>
      </pc:sldChg>
      <pc:sldChg chg="addSp delSp modSp new del mod">
        <pc:chgData name="David Wager" userId="763894eb-236d-40d7-9309-9c9687e8c634" providerId="ADAL" clId="{F162BE2D-5338-4231-9225-4813D149DE66}" dt="2026-09-25T18:23:40.951" v="319" actId="47"/>
        <pc:sldMkLst>
          <pc:docMk/>
          <pc:sldMk cId="3813668178" sldId="1901"/>
        </pc:sldMkLst>
        <pc:spChg chg="del">
          <ac:chgData name="David Wager" userId="763894eb-236d-40d7-9309-9c9687e8c634" providerId="ADAL" clId="{F162BE2D-5338-4231-9225-4813D149DE66}" dt="2026-09-25T18:23:27.761" v="314"/>
          <ac:spMkLst>
            <pc:docMk/>
            <pc:sldMk cId="3813668178" sldId="1901"/>
            <ac:spMk id="3" creationId="{1B5535A6-8DDE-B19C-ED8A-B17EA33CC2EB}"/>
          </ac:spMkLst>
        </pc:spChg>
        <pc:picChg chg="add">
          <ac:chgData name="David Wager" userId="763894eb-236d-40d7-9309-9c9687e8c634" providerId="ADAL" clId="{F162BE2D-5338-4231-9225-4813D149DE66}" dt="2026-09-25T18:00:44.056" v="148" actId="22"/>
          <ac:picMkLst>
            <pc:docMk/>
            <pc:sldMk cId="3813668178" sldId="1901"/>
            <ac:picMk id="5" creationId="{370933AA-98A5-787A-B7D2-48F4900A7908}"/>
          </ac:picMkLst>
        </pc:picChg>
        <pc:picChg chg="add">
          <ac:chgData name="David Wager" userId="763894eb-236d-40d7-9309-9c9687e8c634" providerId="ADAL" clId="{F162BE2D-5338-4231-9225-4813D149DE66}" dt="2026-09-25T18:00:44.056" v="148" actId="22"/>
          <ac:picMkLst>
            <pc:docMk/>
            <pc:sldMk cId="3813668178" sldId="1901"/>
            <ac:picMk id="7" creationId="{CEDE88C4-7B7A-D131-C47A-2C510F4E6C84}"/>
          </ac:picMkLst>
        </pc:picChg>
        <pc:picChg chg="add mod ord">
          <ac:chgData name="David Wager" userId="763894eb-236d-40d7-9309-9c9687e8c634" providerId="ADAL" clId="{F162BE2D-5338-4231-9225-4813D149DE66}" dt="2026-09-25T18:23:27.761" v="314"/>
          <ac:picMkLst>
            <pc:docMk/>
            <pc:sldMk cId="3813668178" sldId="1901"/>
            <ac:picMk id="9" creationId="{B723F632-EBDF-4650-7601-75C6EEAEF7B8}"/>
          </ac:picMkLst>
        </pc:picChg>
        <pc:picChg chg="add del mod">
          <ac:chgData name="David Wager" userId="763894eb-236d-40d7-9309-9c9687e8c634" providerId="ADAL" clId="{F162BE2D-5338-4231-9225-4813D149DE66}" dt="2026-09-25T18:23:30.687" v="315" actId="478"/>
          <ac:picMkLst>
            <pc:docMk/>
            <pc:sldMk cId="3813668178" sldId="1901"/>
            <ac:picMk id="11" creationId="{F793D8D9-4949-9193-A7CB-0128A2AFEBC0}"/>
          </ac:picMkLst>
        </pc:picChg>
        <pc:picChg chg="add del mod">
          <ac:chgData name="David Wager" userId="763894eb-236d-40d7-9309-9c9687e8c634" providerId="ADAL" clId="{F162BE2D-5338-4231-9225-4813D149DE66}" dt="2026-09-25T18:23:34.551" v="318" actId="478"/>
          <ac:picMkLst>
            <pc:docMk/>
            <pc:sldMk cId="3813668178" sldId="1901"/>
            <ac:picMk id="13" creationId="{56DD83CF-269C-B6CF-0CEF-CBF41CE8364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34517A-8017-4D9C-9D5A-8CB8417FCA7B}" type="datetimeFigureOut">
              <a:rPr lang="en-CA" smtClean="0"/>
              <a:t>2026-09-25</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55FC89-D5C9-4A28-8C75-8ED810812383}" type="slidenum">
              <a:rPr lang="en-CA" smtClean="0"/>
              <a:t>‹#›</a:t>
            </a:fld>
            <a:endParaRPr lang="en-CA"/>
          </a:p>
        </p:txBody>
      </p:sp>
    </p:spTree>
    <p:extLst>
      <p:ext uri="{BB962C8B-B14F-4D97-AF65-F5344CB8AC3E}">
        <p14:creationId xmlns:p14="http://schemas.microsoft.com/office/powerpoint/2010/main" val="2799011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AFA6A82-C43D-0E45-8BBC-3BA89641B414}" type="slidenum">
              <a:rPr lang="en-US" smtClean="0"/>
              <a:t>1</a:t>
            </a:fld>
            <a:endParaRPr lang="en-US"/>
          </a:p>
        </p:txBody>
      </p:sp>
    </p:spTree>
    <p:extLst>
      <p:ext uri="{BB962C8B-B14F-4D97-AF65-F5344CB8AC3E}">
        <p14:creationId xmlns:p14="http://schemas.microsoft.com/office/powerpoint/2010/main" val="32709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1AFA6A82-C43D-0E45-8BBC-3BA89641B414}" type="slidenum">
              <a:rPr lang="en-US" smtClean="0"/>
              <a:t>2</a:t>
            </a:fld>
            <a:endParaRPr lang="en-US"/>
          </a:p>
        </p:txBody>
      </p:sp>
    </p:spTree>
    <p:extLst>
      <p:ext uri="{BB962C8B-B14F-4D97-AF65-F5344CB8AC3E}">
        <p14:creationId xmlns:p14="http://schemas.microsoft.com/office/powerpoint/2010/main" val="37434199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00CD6-E107-0F6E-F12D-D9A89895B0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8D1F02-0C48-897A-EE6E-3715AB2AC1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A191E1-BDF5-0C43-857C-EDDF3E1FBE36}"/>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7BD0D192-9C3E-C527-55A8-033127646FB7}"/>
              </a:ext>
            </a:extLst>
          </p:cNvPr>
          <p:cNvSpPr>
            <a:spLocks noGrp="1"/>
          </p:cNvSpPr>
          <p:nvPr>
            <p:ph type="sldNum" sz="quarter" idx="5"/>
          </p:nvPr>
        </p:nvSpPr>
        <p:spPr/>
        <p:txBody>
          <a:bodyPr/>
          <a:lstStyle/>
          <a:p>
            <a:fld id="{1AFA6A82-C43D-0E45-8BBC-3BA89641B414}" type="slidenum">
              <a:rPr lang="en-US" smtClean="0"/>
              <a:t>3</a:t>
            </a:fld>
            <a:endParaRPr lang="en-US"/>
          </a:p>
        </p:txBody>
      </p:sp>
    </p:spTree>
    <p:extLst>
      <p:ext uri="{BB962C8B-B14F-4D97-AF65-F5344CB8AC3E}">
        <p14:creationId xmlns:p14="http://schemas.microsoft.com/office/powerpoint/2010/main" val="26197408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92427" y="-16387"/>
            <a:ext cx="5957888" cy="6899872"/>
          </a:xfrm>
          <a:prstGeom prst="rect">
            <a:avLst/>
          </a:prstGeom>
          <a:solidFill>
            <a:schemeClr val="bg1"/>
          </a:solidFill>
          <a:ln w="15875" cap="flat" cmpd="sng" algn="ctr">
            <a:noFill/>
            <a:prstDash val="solid"/>
          </a:ln>
          <a:effectLst/>
        </p:spPr>
        <p:txBody>
          <a:bodyPr/>
          <a:lstStyle/>
          <a:p>
            <a:pPr marL="0" marR="0" lvl="0" indent="0" defTabSz="914411" eaLnBrk="1" fontAlgn="auto" latinLnBrk="0" hangingPunct="1">
              <a:lnSpc>
                <a:spcPct val="100000"/>
              </a:lnSpc>
              <a:spcBef>
                <a:spcPts val="0"/>
              </a:spcBef>
              <a:spcAft>
                <a:spcPts val="0"/>
              </a:spcAft>
              <a:buClrTx/>
              <a:buSzTx/>
              <a:buFontTx/>
              <a:buNone/>
              <a:tabLst/>
              <a:defRPr/>
            </a:pPr>
            <a:endParaRPr kumimoji="0" lang="en-US" sz="1801" b="0" i="0" u="none" strike="noStrike" kern="0" cap="none" spc="0" normalizeH="0" baseline="0" noProof="0">
              <a:ln>
                <a:noFill/>
              </a:ln>
              <a:solidFill>
                <a:srgbClr val="FFFFFF"/>
              </a:solidFill>
              <a:effectLst/>
              <a:uLnTx/>
              <a:uFillTx/>
              <a:latin typeface="Arial" panose="020B0604020202020204"/>
              <a:ea typeface=""/>
              <a:cs typeface=""/>
            </a:endParaRPr>
          </a:p>
        </p:txBody>
      </p:sp>
      <p:sp>
        <p:nvSpPr>
          <p:cNvPr id="6" name="Rectangle 5"/>
          <p:cNvSpPr/>
          <p:nvPr userDrawn="1"/>
        </p:nvSpPr>
        <p:spPr>
          <a:xfrm>
            <a:off x="11403108" y="0"/>
            <a:ext cx="788892" cy="6858000"/>
          </a:xfrm>
          <a:prstGeom prst="rect">
            <a:avLst/>
          </a:prstGeom>
          <a:solidFill>
            <a:schemeClr val="bg1"/>
          </a:solidFill>
          <a:ln w="15875" cap="flat" cmpd="sng" algn="ctr">
            <a:noFill/>
            <a:prstDash val="solid"/>
          </a:ln>
          <a:effectLst/>
        </p:spPr>
        <p:txBody>
          <a:bodyPr/>
          <a:lstStyle/>
          <a:p>
            <a:pPr marL="0" marR="0" lvl="0" indent="0" defTabSz="914411" eaLnBrk="1" fontAlgn="auto" latinLnBrk="0" hangingPunct="1">
              <a:lnSpc>
                <a:spcPct val="100000"/>
              </a:lnSpc>
              <a:spcBef>
                <a:spcPts val="0"/>
              </a:spcBef>
              <a:spcAft>
                <a:spcPts val="0"/>
              </a:spcAft>
              <a:buClrTx/>
              <a:buSzTx/>
              <a:buFontTx/>
              <a:buNone/>
              <a:tabLst/>
              <a:defRPr/>
            </a:pPr>
            <a:endParaRPr kumimoji="0" lang="en-US" sz="1801" b="0" i="0" u="none" strike="noStrike" kern="0" cap="none" spc="0" normalizeH="0" baseline="0" noProof="0">
              <a:ln>
                <a:noFill/>
              </a:ln>
              <a:solidFill>
                <a:schemeClr val="bg1"/>
              </a:solidFill>
              <a:effectLst/>
              <a:uLnTx/>
              <a:uFillTx/>
              <a:latin typeface="Arial" panose="020B0604020202020204"/>
              <a:ea typeface=""/>
              <a:cs typeface=""/>
            </a:endParaRP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85680" y="204095"/>
            <a:ext cx="1947186" cy="350306"/>
          </a:xfrm>
          <a:prstGeom prst="rect">
            <a:avLst/>
          </a:prstGeom>
        </p:spPr>
      </p:pic>
      <p:sp>
        <p:nvSpPr>
          <p:cNvPr id="20" name="TextBox 19"/>
          <p:cNvSpPr txBox="1"/>
          <p:nvPr userDrawn="1"/>
        </p:nvSpPr>
        <p:spPr>
          <a:xfrm rot="16200000">
            <a:off x="10098876" y="4772151"/>
            <a:ext cx="3514724" cy="502702"/>
          </a:xfrm>
          <a:prstGeom prst="rect">
            <a:avLst/>
          </a:prstGeom>
          <a:noFill/>
        </p:spPr>
        <p:txBody>
          <a:bodyPr wrap="square" rtlCol="0">
            <a:spAutoFit/>
          </a:bodyPr>
          <a:lstStyle/>
          <a:p>
            <a:pPr>
              <a:lnSpc>
                <a:spcPts val="1561"/>
              </a:lnSpc>
            </a:pPr>
            <a:r>
              <a:rPr lang="en-US" sz="1801" b="1">
                <a:solidFill>
                  <a:srgbClr val="00B0F0"/>
                </a:solidFill>
                <a:latin typeface="Arial" charset="0"/>
                <a:ea typeface="Arial" charset="0"/>
                <a:cs typeface="Arial" charset="0"/>
              </a:rPr>
              <a:t>Discovery,</a:t>
            </a:r>
          </a:p>
          <a:p>
            <a:pPr>
              <a:lnSpc>
                <a:spcPts val="1561"/>
              </a:lnSpc>
            </a:pPr>
            <a:r>
              <a:rPr lang="en-US" sz="1801" b="1">
                <a:solidFill>
                  <a:srgbClr val="00B0F0"/>
                </a:solidFill>
                <a:latin typeface="Arial" charset="0"/>
                <a:ea typeface="Arial" charset="0"/>
                <a:cs typeface="Arial" charset="0"/>
              </a:rPr>
              <a:t>accelerated</a:t>
            </a:r>
          </a:p>
        </p:txBody>
      </p:sp>
      <p:sp>
        <p:nvSpPr>
          <p:cNvPr id="11" name="Title 1"/>
          <p:cNvSpPr>
            <a:spLocks noGrp="1"/>
          </p:cNvSpPr>
          <p:nvPr>
            <p:ph type="ctrTitle" hasCustomPrompt="1"/>
          </p:nvPr>
        </p:nvSpPr>
        <p:spPr>
          <a:xfrm>
            <a:off x="662726" y="2032778"/>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a:t>Click to edit master title style</a:t>
            </a:r>
          </a:p>
        </p:txBody>
      </p:sp>
      <p:sp>
        <p:nvSpPr>
          <p:cNvPr id="12" name="Subtitle 2"/>
          <p:cNvSpPr>
            <a:spLocks noGrp="1"/>
          </p:cNvSpPr>
          <p:nvPr>
            <p:ph type="subTitle" idx="1"/>
          </p:nvPr>
        </p:nvSpPr>
        <p:spPr>
          <a:xfrm>
            <a:off x="661744" y="4114800"/>
            <a:ext cx="3938834" cy="900340"/>
          </a:xfrm>
          <a:prstGeom prst="rect">
            <a:avLst/>
          </a:prstGeom>
        </p:spPr>
        <p:txBody>
          <a:bodyPr tIns="0" anchor="b">
            <a:normAutofit/>
          </a:bodyPr>
          <a:lstStyle>
            <a:lvl1pPr marL="0" indent="0" algn="l">
              <a:buNone/>
              <a:defRPr sz="1801" b="0">
                <a:solidFill>
                  <a:schemeClr val="tx1"/>
                </a:solidFill>
              </a:defRPr>
            </a:lvl1pPr>
            <a:lvl2pPr marL="457206" indent="0" algn="ctr">
              <a:buNone/>
              <a:defRPr sz="1801"/>
            </a:lvl2pPr>
            <a:lvl3pPr marL="914411" indent="0" algn="ctr">
              <a:buNone/>
              <a:defRPr sz="1801"/>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en-US"/>
              <a:t>Click to edit Master subtitle style</a:t>
            </a:r>
          </a:p>
        </p:txBody>
      </p:sp>
    </p:spTree>
    <p:extLst>
      <p:ext uri="{BB962C8B-B14F-4D97-AF65-F5344CB8AC3E}">
        <p14:creationId xmlns:p14="http://schemas.microsoft.com/office/powerpoint/2010/main" val="2363087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BS Update">
    <p:spTree>
      <p:nvGrpSpPr>
        <p:cNvPr id="1" name=""/>
        <p:cNvGrpSpPr/>
        <p:nvPr/>
      </p:nvGrpSpPr>
      <p:grpSpPr>
        <a:xfrm>
          <a:off x="0" y="0"/>
          <a:ext cx="0" cy="0"/>
          <a:chOff x="0" y="0"/>
          <a:chExt cx="0" cy="0"/>
        </a:xfrm>
      </p:grpSpPr>
      <p:sp>
        <p:nvSpPr>
          <p:cNvPr id="9" name="Title 9">
            <a:extLst>
              <a:ext uri="{FF2B5EF4-FFF2-40B4-BE49-F238E27FC236}">
                <a16:creationId xmlns:a16="http://schemas.microsoft.com/office/drawing/2014/main" id="{85CDA8CD-846D-2448-9087-569224AFFB39}"/>
              </a:ext>
            </a:extLst>
          </p:cNvPr>
          <p:cNvSpPr>
            <a:spLocks noGrp="1"/>
          </p:cNvSpPr>
          <p:nvPr>
            <p:ph type="title" hasCustomPrompt="1"/>
          </p:nvPr>
        </p:nvSpPr>
        <p:spPr>
          <a:xfrm>
            <a:off x="2094806" y="204095"/>
            <a:ext cx="9577143" cy="350306"/>
          </a:xfrm>
          <a:prstGeom prst="rect">
            <a:avLst/>
          </a:prstGeom>
        </p:spPr>
        <p:txBody>
          <a:bodyPr/>
          <a:lstStyle>
            <a:lvl1pPr algn="r">
              <a:defRPr sz="2400" b="0">
                <a:solidFill>
                  <a:srgbClr val="00B0F0"/>
                </a:solidFill>
                <a:latin typeface="+mn-lt"/>
              </a:defRPr>
            </a:lvl1pPr>
          </a:lstStyle>
          <a:p>
            <a:r>
              <a:rPr lang="en-US"/>
              <a:t>PXYZ – WBS Name (WBSX)</a:t>
            </a:r>
            <a:endParaRPr lang="en-CA"/>
          </a:p>
        </p:txBody>
      </p:sp>
      <p:sp>
        <p:nvSpPr>
          <p:cNvPr id="7" name="Text Placeholder 6">
            <a:extLst>
              <a:ext uri="{FF2B5EF4-FFF2-40B4-BE49-F238E27FC236}">
                <a16:creationId xmlns:a16="http://schemas.microsoft.com/office/drawing/2014/main" id="{4024414A-3293-DF20-D413-92C50A15E79C}"/>
              </a:ext>
            </a:extLst>
          </p:cNvPr>
          <p:cNvSpPr>
            <a:spLocks noGrp="1"/>
          </p:cNvSpPr>
          <p:nvPr>
            <p:ph type="body" sz="quarter" idx="10" hasCustomPrompt="1"/>
          </p:nvPr>
        </p:nvSpPr>
        <p:spPr>
          <a:xfrm>
            <a:off x="526473" y="1066800"/>
            <a:ext cx="11145476" cy="1051570"/>
          </a:xfrm>
          <a:prstGeom prst="rect">
            <a:avLst/>
          </a:prstGeom>
        </p:spPr>
        <p:txBody>
          <a:bodyPr wrap="square">
            <a:spAutoFit/>
          </a:bodyPr>
          <a:lstStyle>
            <a:lvl1pPr>
              <a:buClr>
                <a:srgbClr val="00B0F0"/>
              </a:buClr>
              <a:defRPr sz="2000" baseline="0">
                <a:latin typeface="Calibri" panose="020F0502020204030204" pitchFamily="34" charset="0"/>
              </a:defRPr>
            </a:lvl1pPr>
            <a:lvl2pPr>
              <a:buClr>
                <a:srgbClr val="00B0F0"/>
              </a:buClr>
              <a:defRPr sz="2000" baseline="0">
                <a:latin typeface="Calibri" panose="020F0502020204030204" pitchFamily="34" charset="0"/>
              </a:defRPr>
            </a:lvl2pPr>
            <a:lvl3pPr>
              <a:buClr>
                <a:srgbClr val="00B0F0"/>
              </a:buClr>
              <a:defRPr sz="2000" baseline="0">
                <a:latin typeface="Calibri" panose="020F0502020204030204" pitchFamily="34" charset="0"/>
              </a:defRPr>
            </a:lvl3pPr>
            <a:lvl4pPr>
              <a:buClr>
                <a:srgbClr val="00B0F0"/>
              </a:buClr>
              <a:defRPr/>
            </a:lvl4pPr>
            <a:lvl5pPr>
              <a:buClr>
                <a:srgbClr val="00B0F0"/>
              </a:buClr>
              <a:defRPr/>
            </a:lvl5pPr>
          </a:lstStyle>
          <a:p>
            <a:pPr lvl="0"/>
            <a:r>
              <a:rPr lang="en-US"/>
              <a:t>Please add your updates here, 1-2 accomplishment and 1-2 issues, pictures are welcome.</a:t>
            </a:r>
          </a:p>
          <a:p>
            <a:pPr lvl="1"/>
            <a:r>
              <a:rPr lang="en-US"/>
              <a:t>Second level</a:t>
            </a:r>
          </a:p>
          <a:p>
            <a:pPr lvl="2"/>
            <a:r>
              <a:rPr lang="en-US"/>
              <a:t>Third level</a:t>
            </a:r>
          </a:p>
        </p:txBody>
      </p:sp>
    </p:spTree>
    <p:extLst>
      <p:ext uri="{BB962C8B-B14F-4D97-AF65-F5344CB8AC3E}">
        <p14:creationId xmlns:p14="http://schemas.microsoft.com/office/powerpoint/2010/main" val="2047751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Item">
    <p:spTree>
      <p:nvGrpSpPr>
        <p:cNvPr id="1" name=""/>
        <p:cNvGrpSpPr/>
        <p:nvPr/>
      </p:nvGrpSpPr>
      <p:grpSpPr>
        <a:xfrm>
          <a:off x="0" y="0"/>
          <a:ext cx="0" cy="0"/>
          <a:chOff x="0" y="0"/>
          <a:chExt cx="0" cy="0"/>
        </a:xfrm>
      </p:grpSpPr>
      <p:sp>
        <p:nvSpPr>
          <p:cNvPr id="9" name="Title 9">
            <a:extLst>
              <a:ext uri="{FF2B5EF4-FFF2-40B4-BE49-F238E27FC236}">
                <a16:creationId xmlns:a16="http://schemas.microsoft.com/office/drawing/2014/main" id="{85CDA8CD-846D-2448-9087-569224AFFB39}"/>
              </a:ext>
            </a:extLst>
          </p:cNvPr>
          <p:cNvSpPr>
            <a:spLocks noGrp="1"/>
          </p:cNvSpPr>
          <p:nvPr>
            <p:ph type="title" hasCustomPrompt="1"/>
          </p:nvPr>
        </p:nvSpPr>
        <p:spPr>
          <a:xfrm>
            <a:off x="2094806" y="204095"/>
            <a:ext cx="9577143" cy="350306"/>
          </a:xfrm>
          <a:prstGeom prst="rect">
            <a:avLst/>
          </a:prstGeom>
        </p:spPr>
        <p:txBody>
          <a:bodyPr/>
          <a:lstStyle>
            <a:lvl1pPr algn="r">
              <a:defRPr sz="2400" b="0">
                <a:solidFill>
                  <a:srgbClr val="00B0F0"/>
                </a:solidFill>
                <a:latin typeface="+mn-lt"/>
              </a:defRPr>
            </a:lvl1pPr>
          </a:lstStyle>
          <a:p>
            <a:r>
              <a:rPr lang="en-US"/>
              <a:t>Agenda Item Title</a:t>
            </a:r>
            <a:endParaRPr lang="en-CA"/>
          </a:p>
        </p:txBody>
      </p:sp>
      <p:sp>
        <p:nvSpPr>
          <p:cNvPr id="7" name="Text Placeholder 6">
            <a:extLst>
              <a:ext uri="{FF2B5EF4-FFF2-40B4-BE49-F238E27FC236}">
                <a16:creationId xmlns:a16="http://schemas.microsoft.com/office/drawing/2014/main" id="{4024414A-3293-DF20-D413-92C50A15E79C}"/>
              </a:ext>
            </a:extLst>
          </p:cNvPr>
          <p:cNvSpPr>
            <a:spLocks noGrp="1"/>
          </p:cNvSpPr>
          <p:nvPr>
            <p:ph type="body" sz="quarter" idx="10" hasCustomPrompt="1"/>
          </p:nvPr>
        </p:nvSpPr>
        <p:spPr>
          <a:xfrm>
            <a:off x="526473" y="1066800"/>
            <a:ext cx="11145476" cy="1051570"/>
          </a:xfrm>
          <a:prstGeom prst="rect">
            <a:avLst/>
          </a:prstGeom>
        </p:spPr>
        <p:txBody>
          <a:bodyPr wrap="square">
            <a:spAutoFit/>
          </a:bodyPr>
          <a:lstStyle>
            <a:lvl1pPr>
              <a:buClr>
                <a:srgbClr val="00B0F0"/>
              </a:buClr>
              <a:defRPr sz="2000" baseline="0">
                <a:latin typeface="Calibri" panose="020F0502020204030204" pitchFamily="34" charset="0"/>
              </a:defRPr>
            </a:lvl1pPr>
            <a:lvl2pPr>
              <a:buClr>
                <a:srgbClr val="00B0F0"/>
              </a:buClr>
              <a:defRPr sz="2000" baseline="0">
                <a:latin typeface="Calibri" panose="020F0502020204030204" pitchFamily="34" charset="0"/>
              </a:defRPr>
            </a:lvl2pPr>
            <a:lvl3pPr>
              <a:buClr>
                <a:srgbClr val="00B0F0"/>
              </a:buClr>
              <a:defRPr sz="2000" baseline="0">
                <a:latin typeface="Calibri" panose="020F0502020204030204" pitchFamily="34" charset="0"/>
              </a:defRPr>
            </a:lvl3pPr>
            <a:lvl4pPr>
              <a:buClr>
                <a:srgbClr val="00B0F0"/>
              </a:buClr>
              <a:defRPr/>
            </a:lvl4pPr>
            <a:lvl5pPr>
              <a:buClr>
                <a:srgbClr val="00B0F0"/>
              </a:buClr>
              <a:defRPr/>
            </a:lvl5pPr>
          </a:lstStyle>
          <a:p>
            <a:pPr lvl="0"/>
            <a:r>
              <a:rPr lang="en-US"/>
              <a:t>Content</a:t>
            </a:r>
          </a:p>
          <a:p>
            <a:pPr lvl="1"/>
            <a:r>
              <a:rPr lang="en-US"/>
              <a:t>Second level</a:t>
            </a:r>
          </a:p>
          <a:p>
            <a:pPr lvl="2"/>
            <a:r>
              <a:rPr lang="en-US"/>
              <a:t>Third level</a:t>
            </a:r>
          </a:p>
        </p:txBody>
      </p:sp>
    </p:spTree>
    <p:extLst>
      <p:ext uri="{BB962C8B-B14F-4D97-AF65-F5344CB8AC3E}">
        <p14:creationId xmlns:p14="http://schemas.microsoft.com/office/powerpoint/2010/main" val="1497581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0F8E902-ADCA-455A-ADA8-458F2BD8F5B2}" type="datetimeFigureOut">
              <a:rPr lang="en-CA" smtClean="0"/>
              <a:t>2026-09-25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D41DE15-18D3-4E2F-9E4A-A34F7A85E12A}" type="slidenum">
              <a:rPr lang="en-CA" smtClean="0"/>
              <a:t>‹#›</a:t>
            </a:fld>
            <a:endParaRPr lang="en-CA"/>
          </a:p>
        </p:txBody>
      </p:sp>
    </p:spTree>
    <p:extLst>
      <p:ext uri="{BB962C8B-B14F-4D97-AF65-F5344CB8AC3E}">
        <p14:creationId xmlns:p14="http://schemas.microsoft.com/office/powerpoint/2010/main" val="2588761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9470E-308D-8B58-33FB-AA9556547D8E}"/>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5039CB96-08CE-E8AF-767E-C89E3F16335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56C5B48-42C9-1DE9-581F-A2D5993D0139}"/>
              </a:ext>
            </a:extLst>
          </p:cNvPr>
          <p:cNvSpPr>
            <a:spLocks noGrp="1"/>
          </p:cNvSpPr>
          <p:nvPr>
            <p:ph type="dt" sz="half" idx="10"/>
          </p:nvPr>
        </p:nvSpPr>
        <p:spPr/>
        <p:txBody>
          <a:bodyPr/>
          <a:lstStyle/>
          <a:p>
            <a:fld id="{475833FA-0691-47D7-8918-3D79B1A16B04}" type="datetimeFigureOut">
              <a:rPr lang="en-CA" smtClean="0"/>
              <a:t>2026-09-25</a:t>
            </a:fld>
            <a:endParaRPr lang="en-CA"/>
          </a:p>
        </p:txBody>
      </p:sp>
      <p:sp>
        <p:nvSpPr>
          <p:cNvPr id="5" name="Footer Placeholder 4">
            <a:extLst>
              <a:ext uri="{FF2B5EF4-FFF2-40B4-BE49-F238E27FC236}">
                <a16:creationId xmlns:a16="http://schemas.microsoft.com/office/drawing/2014/main" id="{46BA41F2-24A8-6491-99B2-5A9951C41D4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0E1CABB-0284-8248-7B93-A82F6F61830F}"/>
              </a:ext>
            </a:extLst>
          </p:cNvPr>
          <p:cNvSpPr>
            <a:spLocks noGrp="1"/>
          </p:cNvSpPr>
          <p:nvPr>
            <p:ph type="sldNum" sz="quarter" idx="12"/>
          </p:nvPr>
        </p:nvSpPr>
        <p:spPr/>
        <p:txBody>
          <a:bodyPr/>
          <a:lstStyle/>
          <a:p>
            <a:fld id="{5CBEA301-9546-4DCF-A1D1-C753118DEF2C}" type="slidenum">
              <a:rPr lang="en-CA" smtClean="0"/>
              <a:t>‹#›</a:t>
            </a:fld>
            <a:endParaRPr lang="en-CA"/>
          </a:p>
        </p:txBody>
      </p:sp>
    </p:spTree>
    <p:extLst>
      <p:ext uri="{BB962C8B-B14F-4D97-AF65-F5344CB8AC3E}">
        <p14:creationId xmlns:p14="http://schemas.microsoft.com/office/powerpoint/2010/main" val="9626387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5AA8F75C-34AD-AF21-ECD0-892F20D57433}"/>
              </a:ext>
            </a:extLst>
          </p:cNvPr>
          <p:cNvSpPr txBox="1">
            <a:spLocks/>
          </p:cNvSpPr>
          <p:nvPr userDrawn="1"/>
        </p:nvSpPr>
        <p:spPr>
          <a:xfrm>
            <a:off x="10717075" y="6319112"/>
            <a:ext cx="636727" cy="322851"/>
          </a:xfrm>
          <a:prstGeom prst="rect">
            <a:avLst/>
          </a:prstGeom>
        </p:spPr>
        <p:txBody>
          <a:bodyPr vert="horz" lIns="91440" tIns="45721" rIns="45721" bIns="45721"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001" smtClean="0">
                <a:solidFill>
                  <a:srgbClr val="00B0F0"/>
                </a:solidFill>
                <a:latin typeface="Arial" panose="020B0604020202020204"/>
              </a:rPr>
              <a:pPr/>
              <a:t>‹#›</a:t>
            </a:fld>
            <a:endParaRPr lang="en-US" sz="1001">
              <a:solidFill>
                <a:srgbClr val="00B0F0"/>
              </a:solidFill>
              <a:latin typeface="Arial" panose="020B0604020202020204"/>
            </a:endParaRPr>
          </a:p>
        </p:txBody>
      </p:sp>
      <p:pic>
        <p:nvPicPr>
          <p:cNvPr id="3" name="Picture 2">
            <a:extLst>
              <a:ext uri="{FF2B5EF4-FFF2-40B4-BE49-F238E27FC236}">
                <a16:creationId xmlns:a16="http://schemas.microsoft.com/office/drawing/2014/main" id="{0ADBC6C5-DD9A-D979-5FC6-9FA29D8AA723}"/>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85680" y="204095"/>
            <a:ext cx="1947186" cy="350306"/>
          </a:xfrm>
          <a:prstGeom prst="rect">
            <a:avLst/>
          </a:prstGeom>
        </p:spPr>
      </p:pic>
      <p:sp>
        <p:nvSpPr>
          <p:cNvPr id="4" name="TextBox 3">
            <a:extLst>
              <a:ext uri="{FF2B5EF4-FFF2-40B4-BE49-F238E27FC236}">
                <a16:creationId xmlns:a16="http://schemas.microsoft.com/office/drawing/2014/main" id="{5961F398-F480-8480-5599-06CF41776B27}"/>
              </a:ext>
            </a:extLst>
          </p:cNvPr>
          <p:cNvSpPr txBox="1"/>
          <p:nvPr userDrawn="1"/>
        </p:nvSpPr>
        <p:spPr>
          <a:xfrm rot="16200000">
            <a:off x="10098876" y="4772151"/>
            <a:ext cx="3514724" cy="502702"/>
          </a:xfrm>
          <a:prstGeom prst="rect">
            <a:avLst/>
          </a:prstGeom>
          <a:noFill/>
        </p:spPr>
        <p:txBody>
          <a:bodyPr wrap="square" rtlCol="0">
            <a:spAutoFit/>
          </a:bodyPr>
          <a:lstStyle/>
          <a:p>
            <a:pPr>
              <a:lnSpc>
                <a:spcPts val="1561"/>
              </a:lnSpc>
            </a:pPr>
            <a:r>
              <a:rPr lang="en-US" sz="1801" b="1">
                <a:solidFill>
                  <a:srgbClr val="00B0F0"/>
                </a:solidFill>
                <a:latin typeface="Arial" charset="0"/>
                <a:ea typeface="Arial" charset="0"/>
                <a:cs typeface="Arial" charset="0"/>
              </a:rPr>
              <a:t>Discovery,</a:t>
            </a:r>
          </a:p>
          <a:p>
            <a:pPr>
              <a:lnSpc>
                <a:spcPts val="1561"/>
              </a:lnSpc>
            </a:pPr>
            <a:r>
              <a:rPr lang="en-US" sz="1801" b="1">
                <a:solidFill>
                  <a:srgbClr val="00B0F0"/>
                </a:solidFill>
                <a:latin typeface="Arial" charset="0"/>
                <a:ea typeface="Arial" charset="0"/>
                <a:cs typeface="Arial" charset="0"/>
              </a:rPr>
              <a:t>accelerated</a:t>
            </a:r>
          </a:p>
        </p:txBody>
      </p:sp>
      <p:sp>
        <p:nvSpPr>
          <p:cNvPr id="5" name="Date Placeholder 3">
            <a:extLst>
              <a:ext uri="{FF2B5EF4-FFF2-40B4-BE49-F238E27FC236}">
                <a16:creationId xmlns:a16="http://schemas.microsoft.com/office/drawing/2014/main" id="{CEA09B0C-DE34-0D56-AF06-705496AF9E4E}"/>
              </a:ext>
            </a:extLst>
          </p:cNvPr>
          <p:cNvSpPr txBox="1">
            <a:spLocks/>
          </p:cNvSpPr>
          <p:nvPr userDrawn="1"/>
        </p:nvSpPr>
        <p:spPr>
          <a:xfrm>
            <a:off x="661744" y="6380072"/>
            <a:ext cx="1305077" cy="226468"/>
          </a:xfrm>
          <a:prstGeom prst="rect">
            <a:avLst/>
          </a:prstGeom>
        </p:spPr>
        <p:txBody>
          <a:bodyPr vert="horz" lIns="91440" tIns="18288" rIns="91440" bIns="45721"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CA" sz="1000">
                <a:solidFill>
                  <a:srgbClr val="00B0F0"/>
                </a:solidFill>
                <a:latin typeface="Arial" panose="020B0604020202020204"/>
              </a:rPr>
              <a:t>2026-10-01</a:t>
            </a:r>
            <a:endParaRPr lang="en-US" sz="1000">
              <a:solidFill>
                <a:srgbClr val="00B0F0"/>
              </a:solidFill>
              <a:latin typeface="Arial" panose="020B0604020202020204"/>
            </a:endParaRPr>
          </a:p>
        </p:txBody>
      </p:sp>
      <p:sp>
        <p:nvSpPr>
          <p:cNvPr id="6" name="Date Placeholder 3">
            <a:extLst>
              <a:ext uri="{FF2B5EF4-FFF2-40B4-BE49-F238E27FC236}">
                <a16:creationId xmlns:a16="http://schemas.microsoft.com/office/drawing/2014/main" id="{E3FB4AFB-A8F5-8175-02A9-E4E424DFA1FF}"/>
              </a:ext>
            </a:extLst>
          </p:cNvPr>
          <p:cNvSpPr txBox="1">
            <a:spLocks/>
          </p:cNvSpPr>
          <p:nvPr userDrawn="1"/>
        </p:nvSpPr>
        <p:spPr>
          <a:xfrm>
            <a:off x="661744" y="6380072"/>
            <a:ext cx="11010206" cy="226468"/>
          </a:xfrm>
          <a:prstGeom prst="rect">
            <a:avLst/>
          </a:prstGeom>
        </p:spPr>
        <p:txBody>
          <a:bodyPr vert="horz" lIns="91440" tIns="18288" rIns="91440" bIns="45721"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CA" sz="1000">
                <a:solidFill>
                  <a:srgbClr val="00B0F0"/>
                </a:solidFill>
                <a:latin typeface="+mn-lt"/>
              </a:rPr>
              <a:t>ASSC Oct 2026</a:t>
            </a:r>
          </a:p>
        </p:txBody>
      </p:sp>
    </p:spTree>
    <p:extLst>
      <p:ext uri="{BB962C8B-B14F-4D97-AF65-F5344CB8AC3E}">
        <p14:creationId xmlns:p14="http://schemas.microsoft.com/office/powerpoint/2010/main" val="144801540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slideLayout" Target="../slideLayouts/slideLayout3.xml"/><Relationship Id="rId7" Type="http://schemas.openxmlformats.org/officeDocument/2006/relationships/image" Target="../media/image1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eg"/><Relationship Id="rId1" Type="http://schemas.openxmlformats.org/officeDocument/2006/relationships/slideLayout" Target="../slideLayouts/slideLayout3.xml"/><Relationship Id="rId5" Type="http://schemas.openxmlformats.org/officeDocument/2006/relationships/image" Target="../media/image21.jpeg"/><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image" Target="../media/image22.jpeg"/><Relationship Id="rId1" Type="http://schemas.openxmlformats.org/officeDocument/2006/relationships/slideLayout" Target="../slideLayouts/slideLayout3.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image" Target="../media/image28.png"/><Relationship Id="rId1" Type="http://schemas.openxmlformats.org/officeDocument/2006/relationships/slideLayout" Target="../slideLayouts/slideLayout3.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3.xml"/><Relationship Id="rId6" Type="http://schemas.openxmlformats.org/officeDocument/2006/relationships/image" Target="../media/image39.jpg"/><Relationship Id="rId5" Type="http://schemas.openxmlformats.org/officeDocument/2006/relationships/image" Target="../media/image38.jpeg"/><Relationship Id="rId4" Type="http://schemas.openxmlformats.org/officeDocument/2006/relationships/image" Target="../media/image37.jpeg"/></Relationships>
</file>

<file path=ppt/slides/_rels/slide9.xml.rels><?xml version="1.0" encoding="UTF-8" standalone="yes"?>
<Relationships xmlns="http://schemas.openxmlformats.org/package/2006/relationships"><Relationship Id="rId3" Type="http://schemas.openxmlformats.org/officeDocument/2006/relationships/image" Target="../media/image41.jpg"/><Relationship Id="rId7" Type="http://schemas.openxmlformats.org/officeDocument/2006/relationships/image" Target="../media/image45.jpeg"/><Relationship Id="rId2" Type="http://schemas.openxmlformats.org/officeDocument/2006/relationships/image" Target="../media/image40.jpg"/><Relationship Id="rId1" Type="http://schemas.openxmlformats.org/officeDocument/2006/relationships/slideLayout" Target="../slideLayouts/slideLayout3.xml"/><Relationship Id="rId6" Type="http://schemas.openxmlformats.org/officeDocument/2006/relationships/image" Target="../media/image44.jpg"/><Relationship Id="rId5" Type="http://schemas.openxmlformats.org/officeDocument/2006/relationships/image" Target="../media/image43.jpg"/><Relationship Id="rId4" Type="http://schemas.openxmlformats.org/officeDocument/2006/relationships/image" Target="../media/image4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4.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1744" y="1158487"/>
            <a:ext cx="4230550" cy="2082023"/>
          </a:xfrm>
        </p:spPr>
        <p:txBody>
          <a:bodyPr lIns="91440" tIns="45720" rIns="91440" bIns="45720" anchor="t">
            <a:normAutofit fontScale="90000"/>
          </a:bodyPr>
          <a:lstStyle/>
          <a:p>
            <a:r>
              <a:rPr lang="en-US" sz="3200" dirty="0">
                <a:latin typeface="Arial"/>
                <a:cs typeface="Arial"/>
              </a:rPr>
              <a:t>P354 Overview</a:t>
            </a:r>
            <a:br>
              <a:rPr lang="en-US" sz="3200" dirty="0"/>
            </a:br>
            <a:r>
              <a:rPr lang="en-US" sz="3200" dirty="0">
                <a:latin typeface="Arial"/>
                <a:cs typeface="Arial"/>
              </a:rPr>
              <a:t>ARIEL Pre-Separator and RIB Transport</a:t>
            </a:r>
            <a:br>
              <a:rPr lang="en-US" sz="3200" dirty="0"/>
            </a:br>
            <a:br>
              <a:rPr lang="en-US" sz="3200" dirty="0"/>
            </a:br>
            <a:r>
              <a:rPr lang="en-US" sz="3200" dirty="0">
                <a:latin typeface="Arial"/>
                <a:cs typeface="Arial"/>
              </a:rPr>
              <a:t>ASSC Fall 2026</a:t>
            </a:r>
            <a:endParaRPr lang="en-US" sz="3200" dirty="0"/>
          </a:p>
        </p:txBody>
      </p:sp>
      <p:sp>
        <p:nvSpPr>
          <p:cNvPr id="6" name="Subtitle 5">
            <a:extLst>
              <a:ext uri="{FF2B5EF4-FFF2-40B4-BE49-F238E27FC236}">
                <a16:creationId xmlns:a16="http://schemas.microsoft.com/office/drawing/2014/main" id="{40AA4ACF-EBF7-443D-9629-9044A0B8D2B4}"/>
              </a:ext>
            </a:extLst>
          </p:cNvPr>
          <p:cNvSpPr>
            <a:spLocks noGrp="1"/>
          </p:cNvSpPr>
          <p:nvPr>
            <p:ph type="subTitle" idx="1"/>
          </p:nvPr>
        </p:nvSpPr>
        <p:spPr>
          <a:xfrm>
            <a:off x="661744" y="3679957"/>
            <a:ext cx="3938834" cy="432254"/>
          </a:xfrm>
        </p:spPr>
        <p:txBody>
          <a:bodyPr lIns="91440" tIns="0" rIns="91440" bIns="45720" anchor="b">
            <a:normAutofit/>
          </a:bodyPr>
          <a:lstStyle/>
          <a:p>
            <a:r>
              <a:rPr lang="en-CA" sz="2000"/>
              <a:t>Oct 1-2, 2026</a:t>
            </a:r>
          </a:p>
        </p:txBody>
      </p:sp>
      <p:sp>
        <p:nvSpPr>
          <p:cNvPr id="4" name="Rectangle 3">
            <a:extLst>
              <a:ext uri="{FF2B5EF4-FFF2-40B4-BE49-F238E27FC236}">
                <a16:creationId xmlns:a16="http://schemas.microsoft.com/office/drawing/2014/main" id="{22CA0579-4C2B-4E70-8473-A7B5961011BA}"/>
              </a:ext>
            </a:extLst>
          </p:cNvPr>
          <p:cNvSpPr/>
          <p:nvPr/>
        </p:nvSpPr>
        <p:spPr>
          <a:xfrm>
            <a:off x="5971607" y="3244334"/>
            <a:ext cx="248786" cy="369332"/>
          </a:xfrm>
          <a:prstGeom prst="rect">
            <a:avLst/>
          </a:prstGeom>
        </p:spPr>
        <p:txBody>
          <a:bodyPr wrap="none">
            <a:spAutoFit/>
          </a:bodyPr>
          <a:lstStyle/>
          <a:p>
            <a:r>
              <a:rPr lang="en-US"/>
              <a:t> </a:t>
            </a:r>
          </a:p>
        </p:txBody>
      </p:sp>
      <p:sp>
        <p:nvSpPr>
          <p:cNvPr id="3" name="TextBox 2">
            <a:extLst>
              <a:ext uri="{FF2B5EF4-FFF2-40B4-BE49-F238E27FC236}">
                <a16:creationId xmlns:a16="http://schemas.microsoft.com/office/drawing/2014/main" id="{161574F2-FF7C-F4B8-A5EB-56F7CF9CFEE8}"/>
              </a:ext>
            </a:extLst>
          </p:cNvPr>
          <p:cNvSpPr txBox="1"/>
          <p:nvPr/>
        </p:nvSpPr>
        <p:spPr>
          <a:xfrm>
            <a:off x="661745" y="4603873"/>
            <a:ext cx="4596056" cy="1477328"/>
          </a:xfrm>
          <a:prstGeom prst="rect">
            <a:avLst/>
          </a:prstGeom>
          <a:noFill/>
        </p:spPr>
        <p:txBody>
          <a:bodyPr wrap="square" rtlCol="0">
            <a:spAutoFit/>
          </a:bodyPr>
          <a:lstStyle/>
          <a:p>
            <a:r>
              <a:rPr lang="en-US" dirty="0"/>
              <a:t>Project Leader:</a:t>
            </a:r>
          </a:p>
          <a:p>
            <a:r>
              <a:rPr lang="en-US" dirty="0"/>
              <a:t>Marco Marchetto</a:t>
            </a:r>
          </a:p>
          <a:p>
            <a:endParaRPr lang="en-US" dirty="0"/>
          </a:p>
          <a:p>
            <a:r>
              <a:rPr lang="en-US" dirty="0"/>
              <a:t>Project Integrator:</a:t>
            </a:r>
          </a:p>
          <a:p>
            <a:r>
              <a:rPr lang="en-US" dirty="0"/>
              <a:t>Dave Wager</a:t>
            </a:r>
          </a:p>
        </p:txBody>
      </p:sp>
    </p:spTree>
    <p:extLst>
      <p:ext uri="{BB962C8B-B14F-4D97-AF65-F5344CB8AC3E}">
        <p14:creationId xmlns:p14="http://schemas.microsoft.com/office/powerpoint/2010/main" val="242708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51C3CEE-B3A0-4DE7-9CEB-C579E93D7A48}"/>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11504"/>
          <a:stretch/>
        </p:blipFill>
        <p:spPr>
          <a:xfrm>
            <a:off x="2812071" y="1503248"/>
            <a:ext cx="4883406" cy="4499218"/>
          </a:xfrm>
          <a:prstGeom prst="rect">
            <a:avLst/>
          </a:prstGeom>
        </p:spPr>
      </p:pic>
      <p:pic>
        <p:nvPicPr>
          <p:cNvPr id="5" name="Content Placeholder 12">
            <a:extLst>
              <a:ext uri="{FF2B5EF4-FFF2-40B4-BE49-F238E27FC236}">
                <a16:creationId xmlns:a16="http://schemas.microsoft.com/office/drawing/2014/main" id="{EFC4A216-6EF5-420B-9A37-B434D2B1C67F}"/>
              </a:ext>
            </a:extLst>
          </p:cNvPr>
          <p:cNvPicPr>
            <a:picLocks noGrp="1" noChangeAspect="1"/>
          </p:cNvPicPr>
          <p:nvPr>
            <p:ph idx="1"/>
          </p:nvPr>
        </p:nvPicPr>
        <p:blipFill>
          <a:blip r:embed="rId4"/>
          <a:stretch>
            <a:fillRect/>
          </a:stretch>
        </p:blipFill>
        <p:spPr>
          <a:xfrm>
            <a:off x="4555787" y="4116144"/>
            <a:ext cx="975627" cy="2694231"/>
          </a:xfrm>
          <a:ln>
            <a:noFill/>
          </a:ln>
        </p:spPr>
      </p:pic>
      <p:pic>
        <p:nvPicPr>
          <p:cNvPr id="19" name="Picture 18" descr="A picture containing indoor, dirty, blue, sitting&#10;&#10;Description automatically generated">
            <a:extLst>
              <a:ext uri="{FF2B5EF4-FFF2-40B4-BE49-F238E27FC236}">
                <a16:creationId xmlns:a16="http://schemas.microsoft.com/office/drawing/2014/main" id="{2E0E991C-8494-4530-947C-24480E0AB50B}"/>
              </a:ext>
            </a:extLst>
          </p:cNvPr>
          <p:cNvPicPr>
            <a:picLocks noChangeAspect="1"/>
          </p:cNvPicPr>
          <p:nvPr/>
        </p:nvPicPr>
        <p:blipFill>
          <a:blip r:embed="rId5"/>
          <a:stretch>
            <a:fillRect/>
          </a:stretch>
        </p:blipFill>
        <p:spPr>
          <a:xfrm>
            <a:off x="7941556" y="1333121"/>
            <a:ext cx="3343147" cy="2507360"/>
          </a:xfrm>
          <a:prstGeom prst="rect">
            <a:avLst/>
          </a:prstGeom>
        </p:spPr>
      </p:pic>
      <p:pic>
        <p:nvPicPr>
          <p:cNvPr id="22" name="Picture 21" descr="A picture containing indoor, kitchen, table, cluttered&#10;&#10;Description automatically generated">
            <a:extLst>
              <a:ext uri="{FF2B5EF4-FFF2-40B4-BE49-F238E27FC236}">
                <a16:creationId xmlns:a16="http://schemas.microsoft.com/office/drawing/2014/main" id="{B63B6FE7-6074-42D9-8326-170843AFFA35}"/>
              </a:ext>
            </a:extLst>
          </p:cNvPr>
          <p:cNvPicPr>
            <a:picLocks noChangeAspect="1"/>
          </p:cNvPicPr>
          <p:nvPr/>
        </p:nvPicPr>
        <p:blipFill>
          <a:blip r:embed="rId6"/>
          <a:stretch>
            <a:fillRect/>
          </a:stretch>
        </p:blipFill>
        <p:spPr>
          <a:xfrm>
            <a:off x="181733" y="688913"/>
            <a:ext cx="4037014" cy="2270822"/>
          </a:xfrm>
          <a:prstGeom prst="rect">
            <a:avLst/>
          </a:prstGeom>
        </p:spPr>
      </p:pic>
      <p:sp>
        <p:nvSpPr>
          <p:cNvPr id="3" name="Title 1">
            <a:extLst>
              <a:ext uri="{FF2B5EF4-FFF2-40B4-BE49-F238E27FC236}">
                <a16:creationId xmlns:a16="http://schemas.microsoft.com/office/drawing/2014/main" id="{7741C96B-FC60-E8EC-99E6-2BE511E34EF7}"/>
              </a:ext>
            </a:extLst>
          </p:cNvPr>
          <p:cNvSpPr txBox="1">
            <a:spLocks/>
          </p:cNvSpPr>
          <p:nvPr/>
        </p:nvSpPr>
        <p:spPr>
          <a:xfrm>
            <a:off x="4809744" y="154010"/>
            <a:ext cx="7131156" cy="350306"/>
          </a:xfrm>
          <a:prstGeom prst="rect">
            <a:avLst/>
          </a:prstGeom>
        </p:spPr>
        <p:txBody>
          <a:bodyPr/>
          <a:lstStyle>
            <a:lvl1pPr algn="r" defTabSz="914400" rtl="0" eaLnBrk="1" latinLnBrk="0" hangingPunct="1">
              <a:lnSpc>
                <a:spcPct val="90000"/>
              </a:lnSpc>
              <a:spcBef>
                <a:spcPct val="0"/>
              </a:spcBef>
              <a:buNone/>
              <a:defRPr sz="2400" b="0" kern="1200">
                <a:solidFill>
                  <a:srgbClr val="00B0F0"/>
                </a:solidFill>
                <a:latin typeface="+mn-lt"/>
                <a:ea typeface="+mj-ea"/>
                <a:cs typeface="+mj-cs"/>
              </a:defRPr>
            </a:lvl1pPr>
          </a:lstStyle>
          <a:p>
            <a:r>
              <a:rPr lang="en-US" dirty="0"/>
              <a:t>P354 Project Scope Overview, Outside ARIEL Target Hall</a:t>
            </a:r>
          </a:p>
        </p:txBody>
      </p:sp>
      <p:pic>
        <p:nvPicPr>
          <p:cNvPr id="7" name="Picture 6">
            <a:extLst>
              <a:ext uri="{FF2B5EF4-FFF2-40B4-BE49-F238E27FC236}">
                <a16:creationId xmlns:a16="http://schemas.microsoft.com/office/drawing/2014/main" id="{5B3B0C50-B12C-D721-24A8-95435D01C56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36992" y="3911156"/>
            <a:ext cx="3172968" cy="2389059"/>
          </a:xfrm>
          <a:prstGeom prst="rect">
            <a:avLst/>
          </a:prstGeom>
        </p:spPr>
      </p:pic>
      <p:pic>
        <p:nvPicPr>
          <p:cNvPr id="9" name="Picture 8">
            <a:extLst>
              <a:ext uri="{FF2B5EF4-FFF2-40B4-BE49-F238E27FC236}">
                <a16:creationId xmlns:a16="http://schemas.microsoft.com/office/drawing/2014/main" id="{0D0ED43D-D329-8A25-F113-32846ADDB41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37760" y="4108560"/>
            <a:ext cx="2898648" cy="2182512"/>
          </a:xfrm>
          <a:prstGeom prst="rect">
            <a:avLst/>
          </a:prstGeom>
        </p:spPr>
      </p:pic>
    </p:spTree>
    <p:extLst>
      <p:ext uri="{BB962C8B-B14F-4D97-AF65-F5344CB8AC3E}">
        <p14:creationId xmlns:p14="http://schemas.microsoft.com/office/powerpoint/2010/main" val="24816635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56A39-9635-6BC3-CAAB-BC87E2E2D6D5}"/>
            </a:ext>
          </a:extLst>
        </p:cNvPr>
        <p:cNvGrpSpPr/>
        <p:nvPr/>
      </p:nvGrpSpPr>
      <p:grpSpPr>
        <a:xfrm>
          <a:off x="0" y="0"/>
          <a:ext cx="0" cy="0"/>
          <a:chOff x="0" y="0"/>
          <a:chExt cx="0" cy="0"/>
        </a:xfrm>
      </p:grpSpPr>
      <p:pic>
        <p:nvPicPr>
          <p:cNvPr id="5" name="Content Placeholder 12">
            <a:extLst>
              <a:ext uri="{FF2B5EF4-FFF2-40B4-BE49-F238E27FC236}">
                <a16:creationId xmlns:a16="http://schemas.microsoft.com/office/drawing/2014/main" id="{B551A139-650D-FF3B-0777-6B64756A6049}"/>
              </a:ext>
            </a:extLst>
          </p:cNvPr>
          <p:cNvPicPr>
            <a:picLocks noGrp="1" noChangeAspect="1"/>
          </p:cNvPicPr>
          <p:nvPr>
            <p:ph idx="1"/>
          </p:nvPr>
        </p:nvPicPr>
        <p:blipFill>
          <a:blip r:embed="rId3"/>
          <a:stretch>
            <a:fillRect/>
          </a:stretch>
        </p:blipFill>
        <p:spPr>
          <a:xfrm>
            <a:off x="4555787" y="4116144"/>
            <a:ext cx="975627" cy="2694231"/>
          </a:xfrm>
          <a:ln>
            <a:noFill/>
          </a:ln>
        </p:spPr>
      </p:pic>
      <p:sp>
        <p:nvSpPr>
          <p:cNvPr id="3" name="Title 1">
            <a:extLst>
              <a:ext uri="{FF2B5EF4-FFF2-40B4-BE49-F238E27FC236}">
                <a16:creationId xmlns:a16="http://schemas.microsoft.com/office/drawing/2014/main" id="{E9396456-2B54-752B-B693-59087D5B73C7}"/>
              </a:ext>
            </a:extLst>
          </p:cNvPr>
          <p:cNvSpPr txBox="1">
            <a:spLocks/>
          </p:cNvSpPr>
          <p:nvPr/>
        </p:nvSpPr>
        <p:spPr>
          <a:xfrm>
            <a:off x="4809744" y="154010"/>
            <a:ext cx="7131156" cy="350306"/>
          </a:xfrm>
          <a:prstGeom prst="rect">
            <a:avLst/>
          </a:prstGeom>
        </p:spPr>
        <p:txBody>
          <a:bodyPr/>
          <a:lstStyle>
            <a:lvl1pPr algn="r" defTabSz="914400" rtl="0" eaLnBrk="1" latinLnBrk="0" hangingPunct="1">
              <a:lnSpc>
                <a:spcPct val="90000"/>
              </a:lnSpc>
              <a:spcBef>
                <a:spcPct val="0"/>
              </a:spcBef>
              <a:buNone/>
              <a:defRPr sz="2400" b="0" kern="1200">
                <a:solidFill>
                  <a:srgbClr val="00B0F0"/>
                </a:solidFill>
                <a:latin typeface="+mn-lt"/>
                <a:ea typeface="+mj-ea"/>
                <a:cs typeface="+mj-cs"/>
              </a:defRPr>
            </a:lvl1pPr>
          </a:lstStyle>
          <a:p>
            <a:r>
              <a:rPr lang="en-US" dirty="0"/>
              <a:t>P354 Project Scope Overview, ARIEL Target Hall</a:t>
            </a:r>
          </a:p>
        </p:txBody>
      </p:sp>
      <p:pic>
        <p:nvPicPr>
          <p:cNvPr id="6" name="Picture 5">
            <a:extLst>
              <a:ext uri="{FF2B5EF4-FFF2-40B4-BE49-F238E27FC236}">
                <a16:creationId xmlns:a16="http://schemas.microsoft.com/office/drawing/2014/main" id="{60C6E155-45D9-B88F-38EE-A50B29392D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8286" y="2404872"/>
            <a:ext cx="5657463" cy="3805019"/>
          </a:xfrm>
          <a:prstGeom prst="rect">
            <a:avLst/>
          </a:prstGeom>
        </p:spPr>
      </p:pic>
      <p:pic>
        <p:nvPicPr>
          <p:cNvPr id="10" name="Picture 9">
            <a:extLst>
              <a:ext uri="{FF2B5EF4-FFF2-40B4-BE49-F238E27FC236}">
                <a16:creationId xmlns:a16="http://schemas.microsoft.com/office/drawing/2014/main" id="{513E465D-F163-472C-0A86-4010C61896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2665" y="831090"/>
            <a:ext cx="5677996" cy="3804918"/>
          </a:xfrm>
          <a:prstGeom prst="rect">
            <a:avLst/>
          </a:prstGeom>
        </p:spPr>
      </p:pic>
      <p:sp>
        <p:nvSpPr>
          <p:cNvPr id="12" name="Rectangle 11">
            <a:extLst>
              <a:ext uri="{FF2B5EF4-FFF2-40B4-BE49-F238E27FC236}">
                <a16:creationId xmlns:a16="http://schemas.microsoft.com/office/drawing/2014/main" id="{26090012-913B-2B26-7842-EC31F7349353}"/>
              </a:ext>
            </a:extLst>
          </p:cNvPr>
          <p:cNvSpPr/>
          <p:nvPr/>
        </p:nvSpPr>
        <p:spPr>
          <a:xfrm>
            <a:off x="365125" y="1358901"/>
            <a:ext cx="1663700" cy="298450"/>
          </a:xfrm>
          <a:prstGeom prst="rect">
            <a:avLst/>
          </a:prstGeom>
          <a:noFill/>
          <a:ln w="19050">
            <a:solidFill>
              <a:srgbClr val="FFC000"/>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CA"/>
          </a:p>
        </p:txBody>
      </p:sp>
      <p:sp>
        <p:nvSpPr>
          <p:cNvPr id="14" name="Rectangle 13">
            <a:extLst>
              <a:ext uri="{FF2B5EF4-FFF2-40B4-BE49-F238E27FC236}">
                <a16:creationId xmlns:a16="http://schemas.microsoft.com/office/drawing/2014/main" id="{B8CB88FA-0C65-C2B0-9A03-C5C255DB1B0E}"/>
              </a:ext>
            </a:extLst>
          </p:cNvPr>
          <p:cNvSpPr/>
          <p:nvPr/>
        </p:nvSpPr>
        <p:spPr>
          <a:xfrm>
            <a:off x="368300" y="1924051"/>
            <a:ext cx="1663700" cy="234949"/>
          </a:xfrm>
          <a:prstGeom prst="rect">
            <a:avLst/>
          </a:prstGeom>
          <a:noFill/>
          <a:ln w="19050">
            <a:solidFill>
              <a:srgbClr val="FFC000"/>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CA"/>
          </a:p>
        </p:txBody>
      </p:sp>
      <p:sp>
        <p:nvSpPr>
          <p:cNvPr id="16" name="Rectangle 15">
            <a:extLst>
              <a:ext uri="{FF2B5EF4-FFF2-40B4-BE49-F238E27FC236}">
                <a16:creationId xmlns:a16="http://schemas.microsoft.com/office/drawing/2014/main" id="{F1E0F370-6C26-566A-C811-E1E6E1783AE2}"/>
              </a:ext>
            </a:extLst>
          </p:cNvPr>
          <p:cNvSpPr/>
          <p:nvPr/>
        </p:nvSpPr>
        <p:spPr>
          <a:xfrm>
            <a:off x="4222750" y="3754438"/>
            <a:ext cx="1663700" cy="798511"/>
          </a:xfrm>
          <a:prstGeom prst="rect">
            <a:avLst/>
          </a:prstGeom>
          <a:noFill/>
          <a:ln w="19050">
            <a:solidFill>
              <a:srgbClr val="FFC000"/>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CA"/>
          </a:p>
        </p:txBody>
      </p:sp>
      <p:sp>
        <p:nvSpPr>
          <p:cNvPr id="18" name="Rectangle 17">
            <a:extLst>
              <a:ext uri="{FF2B5EF4-FFF2-40B4-BE49-F238E27FC236}">
                <a16:creationId xmlns:a16="http://schemas.microsoft.com/office/drawing/2014/main" id="{F556BC57-F316-AC77-2E26-12D0F4F0B111}"/>
              </a:ext>
            </a:extLst>
          </p:cNvPr>
          <p:cNvSpPr/>
          <p:nvPr/>
        </p:nvSpPr>
        <p:spPr>
          <a:xfrm>
            <a:off x="10008997" y="5214620"/>
            <a:ext cx="1663700" cy="884427"/>
          </a:xfrm>
          <a:prstGeom prst="rect">
            <a:avLst/>
          </a:prstGeom>
          <a:noFill/>
          <a:ln w="19050">
            <a:solidFill>
              <a:srgbClr val="FFC000"/>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CA"/>
          </a:p>
        </p:txBody>
      </p:sp>
      <p:sp>
        <p:nvSpPr>
          <p:cNvPr id="21" name="Rectangle 20">
            <a:extLst>
              <a:ext uri="{FF2B5EF4-FFF2-40B4-BE49-F238E27FC236}">
                <a16:creationId xmlns:a16="http://schemas.microsoft.com/office/drawing/2014/main" id="{F3329C0B-6E1F-EC13-1A7C-95E499DE90DD}"/>
              </a:ext>
            </a:extLst>
          </p:cNvPr>
          <p:cNvSpPr/>
          <p:nvPr/>
        </p:nvSpPr>
        <p:spPr>
          <a:xfrm>
            <a:off x="6182296" y="5289741"/>
            <a:ext cx="1663700" cy="345883"/>
          </a:xfrm>
          <a:prstGeom prst="rect">
            <a:avLst/>
          </a:prstGeom>
          <a:noFill/>
          <a:ln w="19050">
            <a:solidFill>
              <a:srgbClr val="FFC000"/>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CA"/>
          </a:p>
        </p:txBody>
      </p:sp>
      <p:sp>
        <p:nvSpPr>
          <p:cNvPr id="26" name="Rectangle 25">
            <a:extLst>
              <a:ext uri="{FF2B5EF4-FFF2-40B4-BE49-F238E27FC236}">
                <a16:creationId xmlns:a16="http://schemas.microsoft.com/office/drawing/2014/main" id="{D31F2F26-BBCB-99FD-5718-49FE7C02A4B1}"/>
              </a:ext>
            </a:extLst>
          </p:cNvPr>
          <p:cNvSpPr/>
          <p:nvPr/>
        </p:nvSpPr>
        <p:spPr>
          <a:xfrm>
            <a:off x="6178550" y="5965825"/>
            <a:ext cx="1670050" cy="161925"/>
          </a:xfrm>
          <a:prstGeom prst="rect">
            <a:avLst/>
          </a:prstGeom>
          <a:noFill/>
          <a:ln w="19050">
            <a:solidFill>
              <a:srgbClr val="FFC000"/>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311136432"/>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EA17E-A5DD-F2E7-543B-6C40D7072855}"/>
              </a:ext>
            </a:extLst>
          </p:cNvPr>
          <p:cNvSpPr>
            <a:spLocks noGrp="1"/>
          </p:cNvSpPr>
          <p:nvPr>
            <p:ph type="title"/>
          </p:nvPr>
        </p:nvSpPr>
        <p:spPr/>
        <p:txBody>
          <a:bodyPr/>
          <a:lstStyle/>
          <a:p>
            <a:r>
              <a:rPr lang="en-CA" dirty="0"/>
              <a:t>Recent Accomplishments – RIB Module Assembly</a:t>
            </a:r>
          </a:p>
        </p:txBody>
      </p:sp>
      <p:pic>
        <p:nvPicPr>
          <p:cNvPr id="5" name="Picture 4">
            <a:extLst>
              <a:ext uri="{FF2B5EF4-FFF2-40B4-BE49-F238E27FC236}">
                <a16:creationId xmlns:a16="http://schemas.microsoft.com/office/drawing/2014/main" id="{1FD615DB-FA2F-7F02-2F67-0EBA85109B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0339" y="765477"/>
            <a:ext cx="2335197" cy="1758266"/>
          </a:xfrm>
          <a:prstGeom prst="rect">
            <a:avLst/>
          </a:prstGeom>
        </p:spPr>
      </p:pic>
      <p:pic>
        <p:nvPicPr>
          <p:cNvPr id="7" name="Picture 6">
            <a:extLst>
              <a:ext uri="{FF2B5EF4-FFF2-40B4-BE49-F238E27FC236}">
                <a16:creationId xmlns:a16="http://schemas.microsoft.com/office/drawing/2014/main" id="{2C913E28-7F0A-C132-256B-18FE83B407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7472" y="2617613"/>
            <a:ext cx="2807208" cy="3728323"/>
          </a:xfrm>
          <a:prstGeom prst="rect">
            <a:avLst/>
          </a:prstGeom>
        </p:spPr>
      </p:pic>
      <p:pic>
        <p:nvPicPr>
          <p:cNvPr id="11" name="Picture 10">
            <a:extLst>
              <a:ext uri="{FF2B5EF4-FFF2-40B4-BE49-F238E27FC236}">
                <a16:creationId xmlns:a16="http://schemas.microsoft.com/office/drawing/2014/main" id="{08B225D7-27D4-5869-6494-AEAF8E8F3A3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55264" y="3596856"/>
            <a:ext cx="3638978" cy="2739936"/>
          </a:xfrm>
          <a:prstGeom prst="rect">
            <a:avLst/>
          </a:prstGeom>
        </p:spPr>
      </p:pic>
      <p:pic>
        <p:nvPicPr>
          <p:cNvPr id="12" name="2026-02-10 - RM1 Rotation Time Lapse">
            <a:hlinkClick r:id="" action="ppaction://media"/>
            <a:extLst>
              <a:ext uri="{FF2B5EF4-FFF2-40B4-BE49-F238E27FC236}">
                <a16:creationId xmlns:a16="http://schemas.microsoft.com/office/drawing/2014/main" id="{17263A30-DE56-04A6-7DAE-CF5B83CBE968}"/>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8477187" y="1417765"/>
            <a:ext cx="2543913" cy="4489259"/>
          </a:xfrm>
          <a:prstGeom prst="rect">
            <a:avLst/>
          </a:prstGeom>
        </p:spPr>
      </p:pic>
      <p:pic>
        <p:nvPicPr>
          <p:cNvPr id="4" name="Picture 3">
            <a:extLst>
              <a:ext uri="{FF2B5EF4-FFF2-40B4-BE49-F238E27FC236}">
                <a16:creationId xmlns:a16="http://schemas.microsoft.com/office/drawing/2014/main" id="{5AE11B4D-AB56-D6E4-F1CB-0C7F74A37E0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97352" y="758952"/>
            <a:ext cx="3688080" cy="2766060"/>
          </a:xfrm>
          <a:prstGeom prst="rect">
            <a:avLst/>
          </a:prstGeom>
        </p:spPr>
      </p:pic>
    </p:spTree>
    <p:extLst>
      <p:ext uri="{BB962C8B-B14F-4D97-AF65-F5344CB8AC3E}">
        <p14:creationId xmlns:p14="http://schemas.microsoft.com/office/powerpoint/2010/main" val="4044847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966"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FF246AF-1C4D-C663-C352-443C5C589A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1836" y="722376"/>
            <a:ext cx="3643312" cy="2743200"/>
          </a:xfrm>
          <a:prstGeom prst="rect">
            <a:avLst/>
          </a:prstGeom>
        </p:spPr>
      </p:pic>
      <p:pic>
        <p:nvPicPr>
          <p:cNvPr id="7" name="Picture 6">
            <a:extLst>
              <a:ext uri="{FF2B5EF4-FFF2-40B4-BE49-F238E27FC236}">
                <a16:creationId xmlns:a16="http://schemas.microsoft.com/office/drawing/2014/main" id="{4DF2B9F8-7723-418D-3A76-94BA148B4F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6160" y="726948"/>
            <a:ext cx="3989832" cy="2992374"/>
          </a:xfrm>
          <a:prstGeom prst="rect">
            <a:avLst/>
          </a:prstGeom>
        </p:spPr>
      </p:pic>
      <p:pic>
        <p:nvPicPr>
          <p:cNvPr id="9" name="Picture 8">
            <a:extLst>
              <a:ext uri="{FF2B5EF4-FFF2-40B4-BE49-F238E27FC236}">
                <a16:creationId xmlns:a16="http://schemas.microsoft.com/office/drawing/2014/main" id="{2C9D1244-D951-5982-2811-12C72707F3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292354" y="1263142"/>
            <a:ext cx="4399280" cy="3299460"/>
          </a:xfrm>
          <a:prstGeom prst="rect">
            <a:avLst/>
          </a:prstGeom>
        </p:spPr>
      </p:pic>
      <p:sp>
        <p:nvSpPr>
          <p:cNvPr id="10" name="Title 1">
            <a:extLst>
              <a:ext uri="{FF2B5EF4-FFF2-40B4-BE49-F238E27FC236}">
                <a16:creationId xmlns:a16="http://schemas.microsoft.com/office/drawing/2014/main" id="{773223BE-7DFA-205C-F2F1-96A7F63F0E10}"/>
              </a:ext>
            </a:extLst>
          </p:cNvPr>
          <p:cNvSpPr>
            <a:spLocks noGrp="1"/>
          </p:cNvSpPr>
          <p:nvPr>
            <p:ph type="title"/>
          </p:nvPr>
        </p:nvSpPr>
        <p:spPr>
          <a:xfrm>
            <a:off x="2095500" y="204788"/>
            <a:ext cx="9575800" cy="349250"/>
          </a:xfrm>
        </p:spPr>
        <p:txBody>
          <a:bodyPr/>
          <a:lstStyle/>
          <a:p>
            <a:r>
              <a:rPr lang="en-CA" dirty="0"/>
              <a:t>Recent Accomplishments – RIB Module Assembly</a:t>
            </a:r>
          </a:p>
        </p:txBody>
      </p:sp>
      <p:pic>
        <p:nvPicPr>
          <p:cNvPr id="12" name="Picture 11">
            <a:extLst>
              <a:ext uri="{FF2B5EF4-FFF2-40B4-BE49-F238E27FC236}">
                <a16:creationId xmlns:a16="http://schemas.microsoft.com/office/drawing/2014/main" id="{C4AABF4F-B49F-9FA0-401B-53529D73F8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63696" y="3554730"/>
            <a:ext cx="3624072" cy="2718054"/>
          </a:xfrm>
          <a:prstGeom prst="rect">
            <a:avLst/>
          </a:prstGeom>
        </p:spPr>
      </p:pic>
    </p:spTree>
    <p:extLst>
      <p:ext uri="{BB962C8B-B14F-4D97-AF65-F5344CB8AC3E}">
        <p14:creationId xmlns:p14="http://schemas.microsoft.com/office/powerpoint/2010/main" val="3674481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676D1-2461-7BDC-A7F5-A1506FD24A26}"/>
              </a:ext>
            </a:extLst>
          </p:cNvPr>
          <p:cNvSpPr>
            <a:spLocks noGrp="1"/>
          </p:cNvSpPr>
          <p:nvPr>
            <p:ph type="title"/>
          </p:nvPr>
        </p:nvSpPr>
        <p:spPr/>
        <p:txBody>
          <a:bodyPr/>
          <a:lstStyle/>
          <a:p>
            <a:r>
              <a:rPr lang="en-CA" dirty="0"/>
              <a:t>Recent Accomplishments – RIB Module Assembly</a:t>
            </a:r>
          </a:p>
        </p:txBody>
      </p:sp>
      <p:pic>
        <p:nvPicPr>
          <p:cNvPr id="5" name="Picture 4">
            <a:extLst>
              <a:ext uri="{FF2B5EF4-FFF2-40B4-BE49-F238E27FC236}">
                <a16:creationId xmlns:a16="http://schemas.microsoft.com/office/drawing/2014/main" id="{75172584-554D-C4A8-D458-E277B20614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056" y="701515"/>
            <a:ext cx="2294608" cy="3047526"/>
          </a:xfrm>
          <a:prstGeom prst="rect">
            <a:avLst/>
          </a:prstGeom>
        </p:spPr>
      </p:pic>
      <p:pic>
        <p:nvPicPr>
          <p:cNvPr id="4" name="Picture 3">
            <a:extLst>
              <a:ext uri="{FF2B5EF4-FFF2-40B4-BE49-F238E27FC236}">
                <a16:creationId xmlns:a16="http://schemas.microsoft.com/office/drawing/2014/main" id="{105AF1B4-5266-571D-8A8D-B4C6A67E26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0360" y="690372"/>
            <a:ext cx="3700272" cy="2775204"/>
          </a:xfrm>
          <a:prstGeom prst="rect">
            <a:avLst/>
          </a:prstGeom>
        </p:spPr>
      </p:pic>
      <p:pic>
        <p:nvPicPr>
          <p:cNvPr id="8" name="Picture 7">
            <a:extLst>
              <a:ext uri="{FF2B5EF4-FFF2-40B4-BE49-F238E27FC236}">
                <a16:creationId xmlns:a16="http://schemas.microsoft.com/office/drawing/2014/main" id="{FABF98A5-97E4-8027-FCD3-72FF9C4992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416" y="3840480"/>
            <a:ext cx="3413760" cy="2560320"/>
          </a:xfrm>
          <a:prstGeom prst="rect">
            <a:avLst/>
          </a:prstGeom>
        </p:spPr>
      </p:pic>
      <p:pic>
        <p:nvPicPr>
          <p:cNvPr id="11" name="Picture 10">
            <a:extLst>
              <a:ext uri="{FF2B5EF4-FFF2-40B4-BE49-F238E27FC236}">
                <a16:creationId xmlns:a16="http://schemas.microsoft.com/office/drawing/2014/main" id="{C3D03AC2-626C-1B45-D0A5-5472118263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22776" y="3790188"/>
            <a:ext cx="3410712" cy="2558034"/>
          </a:xfrm>
          <a:prstGeom prst="rect">
            <a:avLst/>
          </a:prstGeom>
        </p:spPr>
      </p:pic>
      <p:pic>
        <p:nvPicPr>
          <p:cNvPr id="12" name="Picture 11">
            <a:extLst>
              <a:ext uri="{FF2B5EF4-FFF2-40B4-BE49-F238E27FC236}">
                <a16:creationId xmlns:a16="http://schemas.microsoft.com/office/drawing/2014/main" id="{CB6B3087-91B0-AE08-6E20-B034FAD379D9}"/>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743700" y="694944"/>
            <a:ext cx="3828288" cy="2871216"/>
          </a:xfrm>
          <a:prstGeom prst="rect">
            <a:avLst/>
          </a:prstGeom>
        </p:spPr>
      </p:pic>
      <p:pic>
        <p:nvPicPr>
          <p:cNvPr id="13" name="Picture 12">
            <a:extLst>
              <a:ext uri="{FF2B5EF4-FFF2-40B4-BE49-F238E27FC236}">
                <a16:creationId xmlns:a16="http://schemas.microsoft.com/office/drawing/2014/main" id="{35E2603B-4AD2-A819-4711-CB40834A193C}"/>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7571232" y="3659885"/>
            <a:ext cx="3584448" cy="2688336"/>
          </a:xfrm>
          <a:prstGeom prst="rect">
            <a:avLst/>
          </a:prstGeom>
        </p:spPr>
      </p:pic>
    </p:spTree>
    <p:extLst>
      <p:ext uri="{BB962C8B-B14F-4D97-AF65-F5344CB8AC3E}">
        <p14:creationId xmlns:p14="http://schemas.microsoft.com/office/powerpoint/2010/main" val="10222085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CB29C-3077-458C-73D7-99E05E46D4CD}"/>
              </a:ext>
            </a:extLst>
          </p:cNvPr>
          <p:cNvSpPr>
            <a:spLocks noGrp="1"/>
          </p:cNvSpPr>
          <p:nvPr>
            <p:ph type="title"/>
          </p:nvPr>
        </p:nvSpPr>
        <p:spPr/>
        <p:txBody>
          <a:bodyPr/>
          <a:lstStyle/>
          <a:p>
            <a:r>
              <a:rPr lang="en-CA" dirty="0"/>
              <a:t>Recent Accomplishments – Module Mounting System Installation</a:t>
            </a:r>
          </a:p>
        </p:txBody>
      </p:sp>
      <p:pic>
        <p:nvPicPr>
          <p:cNvPr id="5" name="Picture 4">
            <a:extLst>
              <a:ext uri="{FF2B5EF4-FFF2-40B4-BE49-F238E27FC236}">
                <a16:creationId xmlns:a16="http://schemas.microsoft.com/office/drawing/2014/main" id="{6CDFEFBF-45B1-33A5-FB4A-04E2AD96ADAE}"/>
              </a:ext>
            </a:extLst>
          </p:cNvPr>
          <p:cNvPicPr>
            <a:picLocks noChangeAspect="1"/>
          </p:cNvPicPr>
          <p:nvPr/>
        </p:nvPicPr>
        <p:blipFill>
          <a:blip r:embed="rId2"/>
          <a:stretch>
            <a:fillRect/>
          </a:stretch>
        </p:blipFill>
        <p:spPr>
          <a:xfrm>
            <a:off x="0" y="723045"/>
            <a:ext cx="3429000" cy="774291"/>
          </a:xfrm>
          <a:prstGeom prst="rect">
            <a:avLst/>
          </a:prstGeom>
        </p:spPr>
      </p:pic>
      <p:pic>
        <p:nvPicPr>
          <p:cNvPr id="7" name="Picture 6">
            <a:extLst>
              <a:ext uri="{FF2B5EF4-FFF2-40B4-BE49-F238E27FC236}">
                <a16:creationId xmlns:a16="http://schemas.microsoft.com/office/drawing/2014/main" id="{B81FCDD6-AD2A-F332-352E-DE27D049BA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0884" y="3854753"/>
            <a:ext cx="2810684" cy="2116280"/>
          </a:xfrm>
          <a:prstGeom prst="rect">
            <a:avLst/>
          </a:prstGeom>
        </p:spPr>
      </p:pic>
      <p:pic>
        <p:nvPicPr>
          <p:cNvPr id="9" name="Picture 8">
            <a:extLst>
              <a:ext uri="{FF2B5EF4-FFF2-40B4-BE49-F238E27FC236}">
                <a16:creationId xmlns:a16="http://schemas.microsoft.com/office/drawing/2014/main" id="{722EDA90-59FB-DCB6-B02E-F08D433ABA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47515" y="1094124"/>
            <a:ext cx="3015996" cy="2270868"/>
          </a:xfrm>
          <a:prstGeom prst="rect">
            <a:avLst/>
          </a:prstGeom>
        </p:spPr>
      </p:pic>
      <p:pic>
        <p:nvPicPr>
          <p:cNvPr id="11" name="Picture 10">
            <a:extLst>
              <a:ext uri="{FF2B5EF4-FFF2-40B4-BE49-F238E27FC236}">
                <a16:creationId xmlns:a16="http://schemas.microsoft.com/office/drawing/2014/main" id="{3D685543-6FBB-697F-A558-064494C8BA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32454" y="879492"/>
            <a:ext cx="2009134" cy="2668380"/>
          </a:xfrm>
          <a:prstGeom prst="rect">
            <a:avLst/>
          </a:prstGeom>
        </p:spPr>
      </p:pic>
      <p:pic>
        <p:nvPicPr>
          <p:cNvPr id="13" name="Picture 12">
            <a:extLst>
              <a:ext uri="{FF2B5EF4-FFF2-40B4-BE49-F238E27FC236}">
                <a16:creationId xmlns:a16="http://schemas.microsoft.com/office/drawing/2014/main" id="{E3D1DF2D-C609-C0A0-8EB2-1598D92169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02152" y="3665382"/>
            <a:ext cx="3074336" cy="2314794"/>
          </a:xfrm>
          <a:prstGeom prst="rect">
            <a:avLst/>
          </a:prstGeom>
        </p:spPr>
      </p:pic>
      <p:pic>
        <p:nvPicPr>
          <p:cNvPr id="15" name="Picture 14">
            <a:extLst>
              <a:ext uri="{FF2B5EF4-FFF2-40B4-BE49-F238E27FC236}">
                <a16:creationId xmlns:a16="http://schemas.microsoft.com/office/drawing/2014/main" id="{FF2756E3-465F-F892-E34A-6F2528A1F7A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84264" y="3436996"/>
            <a:ext cx="3389804" cy="2552323"/>
          </a:xfrm>
          <a:prstGeom prst="rect">
            <a:avLst/>
          </a:prstGeom>
        </p:spPr>
      </p:pic>
      <p:pic>
        <p:nvPicPr>
          <p:cNvPr id="4" name="Picture 3">
            <a:extLst>
              <a:ext uri="{FF2B5EF4-FFF2-40B4-BE49-F238E27FC236}">
                <a16:creationId xmlns:a16="http://schemas.microsoft.com/office/drawing/2014/main" id="{BF2FF0B6-DF9B-01FF-1E43-24B02AEB3E6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8731" y="1610042"/>
            <a:ext cx="2812246" cy="2120710"/>
          </a:xfrm>
          <a:prstGeom prst="rect">
            <a:avLst/>
          </a:prstGeom>
        </p:spPr>
      </p:pic>
    </p:spTree>
    <p:extLst>
      <p:ext uri="{BB962C8B-B14F-4D97-AF65-F5344CB8AC3E}">
        <p14:creationId xmlns:p14="http://schemas.microsoft.com/office/powerpoint/2010/main" val="3193171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8D1A665-DB1B-056B-A108-C35EBB09E2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4509" y="3595276"/>
            <a:ext cx="3638931" cy="2739901"/>
          </a:xfrm>
          <a:prstGeom prst="rect">
            <a:avLst/>
          </a:prstGeom>
        </p:spPr>
      </p:pic>
      <p:pic>
        <p:nvPicPr>
          <p:cNvPr id="7" name="Picture 6">
            <a:extLst>
              <a:ext uri="{FF2B5EF4-FFF2-40B4-BE49-F238E27FC236}">
                <a16:creationId xmlns:a16="http://schemas.microsoft.com/office/drawing/2014/main" id="{0645E81F-865E-89AE-2D21-8641A42BE7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7940" y="940289"/>
            <a:ext cx="3426762" cy="2580151"/>
          </a:xfrm>
          <a:prstGeom prst="rect">
            <a:avLst/>
          </a:prstGeom>
        </p:spPr>
      </p:pic>
      <p:pic>
        <p:nvPicPr>
          <p:cNvPr id="9" name="Picture 8">
            <a:extLst>
              <a:ext uri="{FF2B5EF4-FFF2-40B4-BE49-F238E27FC236}">
                <a16:creationId xmlns:a16="http://schemas.microsoft.com/office/drawing/2014/main" id="{4CF104F3-3209-0C48-BBCA-836E6B3FFE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34656" y="1170432"/>
            <a:ext cx="3520619" cy="4675822"/>
          </a:xfrm>
          <a:prstGeom prst="rect">
            <a:avLst/>
          </a:prstGeom>
        </p:spPr>
      </p:pic>
      <p:pic>
        <p:nvPicPr>
          <p:cNvPr id="11" name="Picture 10">
            <a:extLst>
              <a:ext uri="{FF2B5EF4-FFF2-40B4-BE49-F238E27FC236}">
                <a16:creationId xmlns:a16="http://schemas.microsoft.com/office/drawing/2014/main" id="{1C0EB96D-0928-290B-7133-AF0B0F0699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24528" y="757840"/>
            <a:ext cx="3146250" cy="2368942"/>
          </a:xfrm>
          <a:prstGeom prst="rect">
            <a:avLst/>
          </a:prstGeom>
        </p:spPr>
      </p:pic>
      <p:sp>
        <p:nvSpPr>
          <p:cNvPr id="12" name="Title 1">
            <a:extLst>
              <a:ext uri="{FF2B5EF4-FFF2-40B4-BE49-F238E27FC236}">
                <a16:creationId xmlns:a16="http://schemas.microsoft.com/office/drawing/2014/main" id="{118AF430-D51E-BA98-F2CF-9FD5F9C708DD}"/>
              </a:ext>
            </a:extLst>
          </p:cNvPr>
          <p:cNvSpPr>
            <a:spLocks noGrp="1"/>
          </p:cNvSpPr>
          <p:nvPr>
            <p:ph type="title"/>
          </p:nvPr>
        </p:nvSpPr>
        <p:spPr>
          <a:xfrm>
            <a:off x="2095500" y="204788"/>
            <a:ext cx="9575800" cy="349250"/>
          </a:xfrm>
        </p:spPr>
        <p:txBody>
          <a:bodyPr/>
          <a:lstStyle/>
          <a:p>
            <a:r>
              <a:rPr lang="en-CA" dirty="0"/>
              <a:t>Recent Accomplishments – Module Mounting System Installation</a:t>
            </a:r>
          </a:p>
        </p:txBody>
      </p:sp>
      <p:pic>
        <p:nvPicPr>
          <p:cNvPr id="3" name="Picture 2">
            <a:extLst>
              <a:ext uri="{FF2B5EF4-FFF2-40B4-BE49-F238E27FC236}">
                <a16:creationId xmlns:a16="http://schemas.microsoft.com/office/drawing/2014/main" id="{A315851C-765C-70B7-12F2-A09BD3A83A0E}"/>
              </a:ext>
            </a:extLst>
          </p:cNvPr>
          <p:cNvPicPr>
            <a:picLocks noChangeAspect="1"/>
          </p:cNvPicPr>
          <p:nvPr/>
        </p:nvPicPr>
        <p:blipFill>
          <a:blip r:embed="rId6"/>
          <a:stretch>
            <a:fillRect/>
          </a:stretch>
        </p:blipFill>
        <p:spPr>
          <a:xfrm>
            <a:off x="4882896" y="3226886"/>
            <a:ext cx="2331720" cy="3108960"/>
          </a:xfrm>
          <a:prstGeom prst="rect">
            <a:avLst/>
          </a:prstGeom>
        </p:spPr>
      </p:pic>
    </p:spTree>
    <p:extLst>
      <p:ext uri="{BB962C8B-B14F-4D97-AF65-F5344CB8AC3E}">
        <p14:creationId xmlns:p14="http://schemas.microsoft.com/office/powerpoint/2010/main" val="3163153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6901A-AE4C-5123-8D23-C49FA98EB4B0}"/>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940CD229-C3DC-B2E9-4511-0A9461BA5AE3}"/>
              </a:ext>
            </a:extLst>
          </p:cNvPr>
          <p:cNvSpPr>
            <a:spLocks noGrp="1"/>
          </p:cNvSpPr>
          <p:nvPr>
            <p:ph type="title"/>
          </p:nvPr>
        </p:nvSpPr>
        <p:spPr>
          <a:xfrm>
            <a:off x="2095500" y="204788"/>
            <a:ext cx="9575800" cy="349250"/>
          </a:xfrm>
        </p:spPr>
        <p:txBody>
          <a:bodyPr/>
          <a:lstStyle/>
          <a:p>
            <a:r>
              <a:rPr lang="en-CA" dirty="0"/>
              <a:t>Recent Accomplishments – Manufacturing &amp; Installation</a:t>
            </a:r>
          </a:p>
        </p:txBody>
      </p:sp>
      <p:pic>
        <p:nvPicPr>
          <p:cNvPr id="3" name="Picture 2">
            <a:extLst>
              <a:ext uri="{FF2B5EF4-FFF2-40B4-BE49-F238E27FC236}">
                <a16:creationId xmlns:a16="http://schemas.microsoft.com/office/drawing/2014/main" id="{BCD74882-DB56-D264-D50B-DA65AFFB62D5}"/>
              </a:ext>
            </a:extLst>
          </p:cNvPr>
          <p:cNvPicPr>
            <a:picLocks noChangeAspect="1"/>
          </p:cNvPicPr>
          <p:nvPr/>
        </p:nvPicPr>
        <p:blipFill>
          <a:blip r:embed="rId2">
            <a:extLst>
              <a:ext uri="{28A0092B-C50C-407E-A947-70E740481C1C}">
                <a14:useLocalDpi xmlns:a14="http://schemas.microsoft.com/office/drawing/2010/main" val="0"/>
              </a:ext>
            </a:extLst>
          </a:blip>
          <a:srcRect t="7334" b="30400"/>
          <a:stretch>
            <a:fillRect/>
          </a:stretch>
        </p:blipFill>
        <p:spPr>
          <a:xfrm>
            <a:off x="262699" y="822960"/>
            <a:ext cx="2585517" cy="2862072"/>
          </a:xfrm>
          <a:prstGeom prst="rect">
            <a:avLst/>
          </a:prstGeom>
        </p:spPr>
      </p:pic>
      <p:pic>
        <p:nvPicPr>
          <p:cNvPr id="6" name="Picture 5">
            <a:extLst>
              <a:ext uri="{FF2B5EF4-FFF2-40B4-BE49-F238E27FC236}">
                <a16:creationId xmlns:a16="http://schemas.microsoft.com/office/drawing/2014/main" id="{E68E6DDF-3BA9-577B-6C02-E4895D30D4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4168" y="3801860"/>
            <a:ext cx="3269552" cy="2461780"/>
          </a:xfrm>
          <a:prstGeom prst="rect">
            <a:avLst/>
          </a:prstGeom>
        </p:spPr>
      </p:pic>
      <p:pic>
        <p:nvPicPr>
          <p:cNvPr id="10" name="Picture 9">
            <a:extLst>
              <a:ext uri="{FF2B5EF4-FFF2-40B4-BE49-F238E27FC236}">
                <a16:creationId xmlns:a16="http://schemas.microsoft.com/office/drawing/2014/main" id="{E35EE9EE-9D64-4D27-82E1-17D4B8D9F9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31736" y="3593875"/>
            <a:ext cx="3570533" cy="2678908"/>
          </a:xfrm>
          <a:prstGeom prst="rect">
            <a:avLst/>
          </a:prstGeom>
        </p:spPr>
      </p:pic>
      <p:pic>
        <p:nvPicPr>
          <p:cNvPr id="14" name="Picture 13">
            <a:extLst>
              <a:ext uri="{FF2B5EF4-FFF2-40B4-BE49-F238E27FC236}">
                <a16:creationId xmlns:a16="http://schemas.microsoft.com/office/drawing/2014/main" id="{6AE0E2A8-1139-BB11-6EA2-85F5C569B1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2316" y="3804666"/>
            <a:ext cx="3276600" cy="2457450"/>
          </a:xfrm>
          <a:prstGeom prst="rect">
            <a:avLst/>
          </a:prstGeom>
        </p:spPr>
      </p:pic>
      <p:pic>
        <p:nvPicPr>
          <p:cNvPr id="16" name="Picture 15">
            <a:extLst>
              <a:ext uri="{FF2B5EF4-FFF2-40B4-BE49-F238E27FC236}">
                <a16:creationId xmlns:a16="http://schemas.microsoft.com/office/drawing/2014/main" id="{1319BAEC-494F-C5AC-BAAC-424562FDACF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65704" y="825712"/>
            <a:ext cx="3800856" cy="2849529"/>
          </a:xfrm>
          <a:prstGeom prst="rect">
            <a:avLst/>
          </a:prstGeom>
        </p:spPr>
      </p:pic>
      <p:pic>
        <p:nvPicPr>
          <p:cNvPr id="19" name="Picture 18">
            <a:extLst>
              <a:ext uri="{FF2B5EF4-FFF2-40B4-BE49-F238E27FC236}">
                <a16:creationId xmlns:a16="http://schemas.microsoft.com/office/drawing/2014/main" id="{910D04A7-98B1-9666-77EC-36C1F53F2521}"/>
              </a:ext>
              <a:ext uri="{C183D7F6-B498-43B3-948B-1728B52AA6E4}">
                <adec:decorative xmlns:adec="http://schemas.microsoft.com/office/drawing/2017/decorative" val="1"/>
              </a:ext>
            </a:extLst>
          </p:cNvPr>
          <p:cNvPicPr>
            <a:picLocks noChangeAspect="1"/>
          </p:cNvPicPr>
          <p:nvPr/>
        </p:nvPicPr>
        <p:blipFill>
          <a:blip r:embed="rId7"/>
          <a:srcRect l="36526" t="32833"/>
          <a:stretch>
            <a:fillRect/>
          </a:stretch>
        </p:blipFill>
        <p:spPr>
          <a:xfrm>
            <a:off x="6858000" y="822960"/>
            <a:ext cx="3419856" cy="2714130"/>
          </a:xfrm>
          <a:prstGeom prst="rect">
            <a:avLst/>
          </a:prstGeom>
        </p:spPr>
      </p:pic>
    </p:spTree>
    <p:extLst>
      <p:ext uri="{BB962C8B-B14F-4D97-AF65-F5344CB8AC3E}">
        <p14:creationId xmlns:p14="http://schemas.microsoft.com/office/powerpoint/2010/main" val="3759380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B22EA-F8CD-6F70-E8FB-D307A32B77FA}"/>
              </a:ext>
            </a:extLst>
          </p:cNvPr>
          <p:cNvSpPr>
            <a:spLocks noGrp="1"/>
          </p:cNvSpPr>
          <p:nvPr>
            <p:ph type="title"/>
          </p:nvPr>
        </p:nvSpPr>
        <p:spPr/>
        <p:txBody>
          <a:bodyPr/>
          <a:lstStyle/>
          <a:p>
            <a:r>
              <a:rPr lang="en-US" dirty="0"/>
              <a:t>Progress on Plans Presented at previous ASSC Meeting</a:t>
            </a:r>
          </a:p>
        </p:txBody>
      </p:sp>
      <p:sp>
        <p:nvSpPr>
          <p:cNvPr id="3" name="Text Placeholder 2">
            <a:extLst>
              <a:ext uri="{FF2B5EF4-FFF2-40B4-BE49-F238E27FC236}">
                <a16:creationId xmlns:a16="http://schemas.microsoft.com/office/drawing/2014/main" id="{859D0E47-6900-BD7D-B943-5F049E4308A8}"/>
              </a:ext>
            </a:extLst>
          </p:cNvPr>
          <p:cNvSpPr>
            <a:spLocks noGrp="1"/>
          </p:cNvSpPr>
          <p:nvPr>
            <p:ph type="body" sz="quarter" idx="10"/>
          </p:nvPr>
        </p:nvSpPr>
        <p:spPr>
          <a:xfrm>
            <a:off x="316161" y="938784"/>
            <a:ext cx="11145476" cy="5069080"/>
          </a:xfrm>
        </p:spPr>
        <p:txBody>
          <a:bodyPr wrap="square" lIns="91440" tIns="45720" rIns="91440" bIns="45720" anchor="t">
            <a:spAutoFit/>
          </a:bodyPr>
          <a:lstStyle/>
          <a:p>
            <a:r>
              <a:rPr lang="en-CA" dirty="0"/>
              <a:t>From the previous ASSC:</a:t>
            </a:r>
          </a:p>
          <a:p>
            <a:pPr marL="914400" lvl="1" indent="-457200">
              <a:buFont typeface="+mj-lt"/>
              <a:buAutoNum type="arabicPeriod"/>
            </a:pPr>
            <a:r>
              <a:rPr lang="en-CA" sz="1400">
                <a:latin typeface="Calibri"/>
                <a:ea typeface="Calibri"/>
                <a:cs typeface="Calibri"/>
              </a:rPr>
              <a:t>RIB Modules 1-4 assembly complete, including HV tests and vacuum leak check</a:t>
            </a:r>
            <a:endParaRPr lang="en-CA" sz="1400">
              <a:ea typeface="Calibri"/>
              <a:cs typeface="Calibri"/>
            </a:endParaRPr>
          </a:p>
          <a:p>
            <a:pPr marL="914400" lvl="1" indent="-457200">
              <a:buFont typeface="+mj-lt"/>
              <a:buAutoNum type="arabicPeriod"/>
            </a:pPr>
            <a:r>
              <a:rPr lang="en-CA" sz="1400" dirty="0"/>
              <a:t>RIB Module 5 &amp; 6 procurement complete and approaching assembly readiness</a:t>
            </a:r>
          </a:p>
          <a:p>
            <a:pPr marL="914400" lvl="1" indent="-457200">
              <a:buFont typeface="+mj-lt"/>
              <a:buAutoNum type="arabicPeriod"/>
            </a:pPr>
            <a:r>
              <a:rPr lang="en-CA" sz="1400" dirty="0"/>
              <a:t>APTW Entrance Module design released and purchase order issued</a:t>
            </a:r>
          </a:p>
          <a:p>
            <a:pPr marL="914400" lvl="1" indent="-457200">
              <a:buFont typeface="+mj-lt"/>
              <a:buAutoNum type="arabicPeriod"/>
            </a:pPr>
            <a:r>
              <a:rPr lang="en-CA" sz="1400" dirty="0"/>
              <a:t>APTW Module Mounting System installation nearing completion</a:t>
            </a:r>
          </a:p>
          <a:p>
            <a:pPr marL="914400" lvl="1" indent="-457200">
              <a:buFont typeface="+mj-lt"/>
              <a:buAutoNum type="arabicPeriod"/>
            </a:pPr>
            <a:r>
              <a:rPr lang="en-CA" sz="1400" dirty="0"/>
              <a:t>AETE &amp; APTW Pre-Separator magnet subassemblies complete</a:t>
            </a:r>
          </a:p>
          <a:p>
            <a:pPr marL="914400" lvl="1" indent="-457200">
              <a:buFont typeface="+mj-lt"/>
              <a:buAutoNum type="arabicPeriod"/>
            </a:pPr>
            <a:r>
              <a:rPr lang="en-CA" sz="1400" dirty="0"/>
              <a:t>AETE Raster magnet subassembly complete</a:t>
            </a:r>
          </a:p>
          <a:p>
            <a:pPr marL="457200" indent="-457200">
              <a:buFont typeface="+mj-lt"/>
              <a:buAutoNum type="arabicPeriod"/>
            </a:pPr>
            <a:r>
              <a:rPr lang="en-CA" sz="1600" dirty="0"/>
              <a:t>Module assembly, alignment and leak checking is complete. Combined vacuum testing and various functional checks remain.</a:t>
            </a:r>
          </a:p>
          <a:p>
            <a:pPr marL="457200" indent="-457200">
              <a:buFont typeface="+mj-lt"/>
              <a:buAutoNum type="arabicPeriod"/>
            </a:pPr>
            <a:r>
              <a:rPr lang="en-CA" sz="1600" dirty="0"/>
              <a:t>Module shielding order was submitted in May and is nearing completion at the vendor. Vacuum doglegs and RIB 5 vacuum chambers are complete. Plans for filling the shielding blocks are in ongoing development.</a:t>
            </a:r>
          </a:p>
          <a:p>
            <a:pPr marL="457200" indent="-457200">
              <a:buFont typeface="+mj-lt"/>
              <a:buAutoNum type="arabicPeriod"/>
            </a:pPr>
            <a:r>
              <a:rPr lang="en-CA" sz="1600" dirty="0"/>
              <a:t>All designs released and orders submitted. Shielding has been received. In house machining and fabrication for subassemblies is nearly complete, and last vendor parts are expected in September.</a:t>
            </a:r>
          </a:p>
          <a:p>
            <a:pPr marL="457200" indent="-457200">
              <a:buFont typeface="+mj-lt"/>
              <a:buAutoNum type="arabicPeriod"/>
            </a:pPr>
            <a:r>
              <a:rPr lang="en-CA" sz="1600" dirty="0"/>
              <a:t>Module Mounting System installation is complete for both stations.</a:t>
            </a:r>
          </a:p>
          <a:p>
            <a:pPr marL="457200" indent="-457200">
              <a:buFont typeface="+mj-lt"/>
              <a:buAutoNum type="arabicPeriod"/>
            </a:pPr>
            <a:r>
              <a:rPr lang="en-CA" sz="1600" dirty="0"/>
              <a:t>Pre-separator supports have been installed in both target pit locations. Target hall installation has been scheduled for November, with final magnet preparation underway.</a:t>
            </a:r>
          </a:p>
          <a:p>
            <a:pPr marL="457200" indent="-457200">
              <a:buFont typeface="+mj-lt"/>
              <a:buAutoNum type="arabicPeriod"/>
            </a:pPr>
            <a:r>
              <a:rPr lang="en-CA" sz="1600" dirty="0"/>
              <a:t>One raster core assembly is complete and ready for testing. The second core is in final assembly and will be available for combined testing (and further controls development) by end of September. </a:t>
            </a:r>
          </a:p>
        </p:txBody>
      </p:sp>
    </p:spTree>
    <p:extLst>
      <p:ext uri="{BB962C8B-B14F-4D97-AF65-F5344CB8AC3E}">
        <p14:creationId xmlns:p14="http://schemas.microsoft.com/office/powerpoint/2010/main" val="2154005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C53B9-EB65-22AF-DC79-B2E896B35980}"/>
              </a:ext>
            </a:extLst>
          </p:cNvPr>
          <p:cNvSpPr>
            <a:spLocks noGrp="1"/>
          </p:cNvSpPr>
          <p:nvPr>
            <p:ph type="title"/>
          </p:nvPr>
        </p:nvSpPr>
        <p:spPr/>
        <p:txBody>
          <a:bodyPr/>
          <a:lstStyle/>
          <a:p>
            <a:r>
              <a:rPr lang="en-US"/>
              <a:t>MTA Update</a:t>
            </a:r>
            <a:endParaRPr lang="en-US">
              <a:solidFill>
                <a:srgbClr val="FF0000"/>
              </a:solidFill>
            </a:endParaRPr>
          </a:p>
        </p:txBody>
      </p:sp>
      <p:pic>
        <p:nvPicPr>
          <p:cNvPr id="5" name="Picture 4">
            <a:extLst>
              <a:ext uri="{FF2B5EF4-FFF2-40B4-BE49-F238E27FC236}">
                <a16:creationId xmlns:a16="http://schemas.microsoft.com/office/drawing/2014/main" id="{300A7D70-85C8-ED54-CD8A-D5479A2BF501}"/>
              </a:ext>
            </a:extLst>
          </p:cNvPr>
          <p:cNvPicPr>
            <a:picLocks noChangeAspect="1"/>
          </p:cNvPicPr>
          <p:nvPr/>
        </p:nvPicPr>
        <p:blipFill>
          <a:blip r:embed="rId2"/>
          <a:stretch>
            <a:fillRect/>
          </a:stretch>
        </p:blipFill>
        <p:spPr>
          <a:xfrm>
            <a:off x="236708" y="771444"/>
            <a:ext cx="9066394" cy="4319030"/>
          </a:xfrm>
          <a:prstGeom prst="rect">
            <a:avLst/>
          </a:prstGeom>
        </p:spPr>
      </p:pic>
    </p:spTree>
    <p:extLst>
      <p:ext uri="{BB962C8B-B14F-4D97-AF65-F5344CB8AC3E}">
        <p14:creationId xmlns:p14="http://schemas.microsoft.com/office/powerpoint/2010/main" val="2928458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89EEE-0E83-9D91-BB88-4938C986D124}"/>
              </a:ext>
            </a:extLst>
          </p:cNvPr>
          <p:cNvSpPr>
            <a:spLocks noGrp="1"/>
          </p:cNvSpPr>
          <p:nvPr>
            <p:ph type="title"/>
          </p:nvPr>
        </p:nvSpPr>
        <p:spPr/>
        <p:txBody>
          <a:bodyPr lIns="91440" tIns="45720" rIns="91440" bIns="45720" anchor="t"/>
          <a:lstStyle/>
          <a:p>
            <a:r>
              <a:rPr lang="en-US"/>
              <a:t>Major Risks, Issues, Concerns</a:t>
            </a:r>
            <a:endParaRPr lang="en-US">
              <a:highlight>
                <a:srgbClr val="FFFF00"/>
              </a:highlight>
            </a:endParaRPr>
          </a:p>
        </p:txBody>
      </p:sp>
      <p:graphicFrame>
        <p:nvGraphicFramePr>
          <p:cNvPr id="4" name="Table 3">
            <a:extLst>
              <a:ext uri="{FF2B5EF4-FFF2-40B4-BE49-F238E27FC236}">
                <a16:creationId xmlns:a16="http://schemas.microsoft.com/office/drawing/2014/main" id="{6528437A-7BAF-8EAF-425F-9DF9B4D7E0C7}"/>
              </a:ext>
            </a:extLst>
          </p:cNvPr>
          <p:cNvGraphicFramePr>
            <a:graphicFrameLocks noGrp="1"/>
          </p:cNvGraphicFramePr>
          <p:nvPr>
            <p:extLst>
              <p:ext uri="{D42A27DB-BD31-4B8C-83A1-F6EECF244321}">
                <p14:modId xmlns:p14="http://schemas.microsoft.com/office/powerpoint/2010/main" val="1877008494"/>
              </p:ext>
            </p:extLst>
          </p:nvPr>
        </p:nvGraphicFramePr>
        <p:xfrm>
          <a:off x="674545" y="909090"/>
          <a:ext cx="10713218" cy="3562532"/>
        </p:xfrm>
        <a:graphic>
          <a:graphicData uri="http://schemas.openxmlformats.org/drawingml/2006/table">
            <a:tbl>
              <a:tblPr firstRow="1" bandRow="1">
                <a:tableStyleId>{BC89EF96-8CEA-46FF-86C4-4CE0E7609802}</a:tableStyleId>
              </a:tblPr>
              <a:tblGrid>
                <a:gridCol w="5356609">
                  <a:extLst>
                    <a:ext uri="{9D8B030D-6E8A-4147-A177-3AD203B41FA5}">
                      <a16:colId xmlns:a16="http://schemas.microsoft.com/office/drawing/2014/main" val="440831874"/>
                    </a:ext>
                  </a:extLst>
                </a:gridCol>
                <a:gridCol w="5356609">
                  <a:extLst>
                    <a:ext uri="{9D8B030D-6E8A-4147-A177-3AD203B41FA5}">
                      <a16:colId xmlns:a16="http://schemas.microsoft.com/office/drawing/2014/main" val="3171752234"/>
                    </a:ext>
                  </a:extLst>
                </a:gridCol>
              </a:tblGrid>
              <a:tr h="535001">
                <a:tc>
                  <a:txBody>
                    <a:bodyPr/>
                    <a:lstStyle/>
                    <a:p>
                      <a:r>
                        <a:rPr lang="en-US"/>
                        <a:t>Risk</a:t>
                      </a:r>
                    </a:p>
                  </a:txBody>
                  <a:tcPr/>
                </a:tc>
                <a:tc>
                  <a:txBody>
                    <a:bodyPr/>
                    <a:lstStyle/>
                    <a:p>
                      <a:r>
                        <a:rPr lang="en-US"/>
                        <a:t>Mitigation</a:t>
                      </a:r>
                    </a:p>
                  </a:txBody>
                  <a:tcPr/>
                </a:tc>
                <a:extLst>
                  <a:ext uri="{0D108BD9-81ED-4DB2-BD59-A6C34878D82A}">
                    <a16:rowId xmlns:a16="http://schemas.microsoft.com/office/drawing/2014/main" val="3485987876"/>
                  </a:ext>
                </a:extLst>
              </a:tr>
              <a:tr h="1009177">
                <a:tc>
                  <a:txBody>
                    <a:bodyPr/>
                    <a:lstStyle/>
                    <a:p>
                      <a:r>
                        <a:rPr lang="en-CA" sz="1400" kern="1200" dirty="0">
                          <a:solidFill>
                            <a:schemeClr val="tx1"/>
                          </a:solidFill>
                          <a:latin typeface="+mn-lt"/>
                          <a:ea typeface="+mn-ea"/>
                          <a:cs typeface="+mn-cs"/>
                        </a:rPr>
                        <a:t>Issue: Shipment of a 2</a:t>
                      </a:r>
                      <a:r>
                        <a:rPr lang="en-CA" sz="1400" kern="1200" baseline="30000" dirty="0">
                          <a:solidFill>
                            <a:schemeClr val="tx1"/>
                          </a:solidFill>
                          <a:latin typeface="+mn-lt"/>
                          <a:ea typeface="+mn-ea"/>
                          <a:cs typeface="+mn-cs"/>
                        </a:rPr>
                        <a:t>nd</a:t>
                      </a:r>
                      <a:r>
                        <a:rPr lang="en-CA" sz="1400" kern="1200" dirty="0">
                          <a:solidFill>
                            <a:schemeClr val="tx1"/>
                          </a:solidFill>
                          <a:latin typeface="+mn-lt"/>
                          <a:ea typeface="+mn-ea"/>
                          <a:cs typeface="+mn-cs"/>
                        </a:rPr>
                        <a:t> set of rad-hard cables for entrance module diagnostics was delayed (vendor error).</a:t>
                      </a:r>
                    </a:p>
                  </a:txBody>
                  <a:tcPr/>
                </a:tc>
                <a:tc>
                  <a:txBody>
                    <a:bodyPr/>
                    <a:lstStyle/>
                    <a:p>
                      <a:pPr marL="0" indent="0">
                        <a:buFont typeface="Arial" panose="020B0604020202020204" pitchFamily="34" charset="0"/>
                        <a:buNone/>
                      </a:pPr>
                      <a:r>
                        <a:rPr lang="en-CA" sz="1400" dirty="0"/>
                        <a:t>Cables initially intended for AETE entrance module assembly will be used for APTW, AETE final assembly may be pushed out.</a:t>
                      </a:r>
                    </a:p>
                  </a:txBody>
                  <a:tcPr/>
                </a:tc>
                <a:extLst>
                  <a:ext uri="{0D108BD9-81ED-4DB2-BD59-A6C34878D82A}">
                    <a16:rowId xmlns:a16="http://schemas.microsoft.com/office/drawing/2014/main" val="2533991171"/>
                  </a:ext>
                </a:extLst>
              </a:tr>
              <a:tr h="1009177">
                <a:tc>
                  <a:txBody>
                    <a:bodyPr/>
                    <a:lstStyle/>
                    <a:p>
                      <a:r>
                        <a:rPr lang="en-CA" sz="1400" kern="1200" dirty="0">
                          <a:solidFill>
                            <a:schemeClr val="tx1"/>
                          </a:solidFill>
                          <a:latin typeface="+mn-lt"/>
                          <a:ea typeface="+mn-ea"/>
                          <a:cs typeface="+mn-cs"/>
                        </a:rPr>
                        <a:t>Risk: RIB Module 6 assembly is unique. Both vacuum box and shielding assembly may take longer than anticipated.</a:t>
                      </a:r>
                    </a:p>
                  </a:txBody>
                  <a:tcPr/>
                </a:tc>
                <a:tc>
                  <a:txBody>
                    <a:bodyPr/>
                    <a:lstStyle/>
                    <a:p>
                      <a:pPr marL="0" indent="0">
                        <a:buFont typeface="Arial" panose="020B0604020202020204" pitchFamily="34" charset="0"/>
                        <a:buNone/>
                      </a:pPr>
                      <a:r>
                        <a:rPr lang="en-US" sz="1400" dirty="0"/>
                        <a:t>Prioritize &amp; align assembly activities to limit impacts of possible delays.</a:t>
                      </a:r>
                    </a:p>
                  </a:txBody>
                  <a:tcPr/>
                </a:tc>
                <a:extLst>
                  <a:ext uri="{0D108BD9-81ED-4DB2-BD59-A6C34878D82A}">
                    <a16:rowId xmlns:a16="http://schemas.microsoft.com/office/drawing/2014/main" val="1210174311"/>
                  </a:ext>
                </a:extLst>
              </a:tr>
              <a:tr h="10091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0" i="0" u="none" strike="noStrike" kern="1200" cap="none" spc="0" normalizeH="0" baseline="0" noProof="0" dirty="0">
                          <a:ln>
                            <a:noFill/>
                          </a:ln>
                          <a:solidFill>
                            <a:prstClr val="black"/>
                          </a:solidFill>
                          <a:effectLst/>
                          <a:uLnTx/>
                          <a:uFillTx/>
                          <a:latin typeface="Calibri" panose="020F0502020204030204"/>
                          <a:ea typeface="+mn-ea"/>
                          <a:cs typeface="+mn-cs"/>
                        </a:rPr>
                        <a:t>Risk: Delayed subcomponents could lead to overlapping assembly timelines between APTW Entrance Module, RIB Modules 5 &amp; 6 (low probability)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kern="1200" dirty="0">
                          <a:solidFill>
                            <a:schemeClr val="tx1"/>
                          </a:solidFill>
                          <a:latin typeface="+mn-lt"/>
                          <a:ea typeface="+mn-ea"/>
                          <a:cs typeface="+mn-cs"/>
                        </a:rPr>
                        <a:t>Few options available to accelerate one package over others. Prioritize pre-planning activities to limit downtime.</a:t>
                      </a:r>
                    </a:p>
                  </a:txBody>
                  <a:tcPr/>
                </a:tc>
                <a:extLst>
                  <a:ext uri="{0D108BD9-81ED-4DB2-BD59-A6C34878D82A}">
                    <a16:rowId xmlns:a16="http://schemas.microsoft.com/office/drawing/2014/main" val="2972069399"/>
                  </a:ext>
                </a:extLst>
              </a:tr>
            </a:tbl>
          </a:graphicData>
        </a:graphic>
      </p:graphicFrame>
    </p:spTree>
    <p:extLst>
      <p:ext uri="{BB962C8B-B14F-4D97-AF65-F5344CB8AC3E}">
        <p14:creationId xmlns:p14="http://schemas.microsoft.com/office/powerpoint/2010/main" val="2496424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C7F45-B06F-1C81-4158-96FFCBA7218D}"/>
              </a:ext>
            </a:extLst>
          </p:cNvPr>
          <p:cNvSpPr>
            <a:spLocks noGrp="1"/>
          </p:cNvSpPr>
          <p:nvPr>
            <p:ph type="title"/>
          </p:nvPr>
        </p:nvSpPr>
        <p:spPr/>
        <p:txBody>
          <a:bodyPr lIns="91440" tIns="45720" rIns="91440" bIns="45720" anchor="t"/>
          <a:lstStyle/>
          <a:p>
            <a:r>
              <a:rPr lang="en-US">
                <a:ea typeface="Calibri"/>
                <a:cs typeface="Calibri"/>
              </a:rPr>
              <a:t>LS 26</a:t>
            </a:r>
            <a:endParaRPr lang="en-US"/>
          </a:p>
        </p:txBody>
      </p:sp>
      <p:pic>
        <p:nvPicPr>
          <p:cNvPr id="4" name="Picture 3">
            <a:extLst>
              <a:ext uri="{FF2B5EF4-FFF2-40B4-BE49-F238E27FC236}">
                <a16:creationId xmlns:a16="http://schemas.microsoft.com/office/drawing/2014/main" id="{5C01E88D-618C-52DE-EF13-CB315B6AA949}"/>
              </a:ext>
            </a:extLst>
          </p:cNvPr>
          <p:cNvPicPr>
            <a:picLocks noChangeAspect="1"/>
          </p:cNvPicPr>
          <p:nvPr/>
        </p:nvPicPr>
        <p:blipFill>
          <a:blip r:embed="rId2"/>
          <a:stretch>
            <a:fillRect/>
          </a:stretch>
        </p:blipFill>
        <p:spPr>
          <a:xfrm>
            <a:off x="640079" y="642792"/>
            <a:ext cx="10686701" cy="5675712"/>
          </a:xfrm>
          <a:prstGeom prst="rect">
            <a:avLst/>
          </a:prstGeom>
        </p:spPr>
      </p:pic>
    </p:spTree>
    <p:extLst>
      <p:ext uri="{BB962C8B-B14F-4D97-AF65-F5344CB8AC3E}">
        <p14:creationId xmlns:p14="http://schemas.microsoft.com/office/powerpoint/2010/main" val="1208090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D3D1E-5BB6-EC9C-FBF3-0F71928006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0F14DD-92F6-DAD5-BA99-A0F7CB76F3F2}"/>
              </a:ext>
            </a:extLst>
          </p:cNvPr>
          <p:cNvSpPr>
            <a:spLocks noGrp="1"/>
          </p:cNvSpPr>
          <p:nvPr>
            <p:ph type="title"/>
          </p:nvPr>
        </p:nvSpPr>
        <p:spPr/>
        <p:txBody>
          <a:bodyPr lIns="91440" tIns="45720" rIns="91440" bIns="45720" anchor="t"/>
          <a:lstStyle/>
          <a:p>
            <a:r>
              <a:rPr lang="en-US" dirty="0">
                <a:ea typeface="Calibri"/>
                <a:cs typeface="Calibri"/>
              </a:rPr>
              <a:t>Gate 3 Readiness</a:t>
            </a:r>
            <a:endParaRPr lang="en-US" dirty="0"/>
          </a:p>
        </p:txBody>
      </p:sp>
      <p:graphicFrame>
        <p:nvGraphicFramePr>
          <p:cNvPr id="7" name="Table 6">
            <a:extLst>
              <a:ext uri="{FF2B5EF4-FFF2-40B4-BE49-F238E27FC236}">
                <a16:creationId xmlns:a16="http://schemas.microsoft.com/office/drawing/2014/main" id="{7D049140-F878-6E39-D3DE-FC78E247E106}"/>
              </a:ext>
            </a:extLst>
          </p:cNvPr>
          <p:cNvGraphicFramePr>
            <a:graphicFrameLocks noGrp="1"/>
          </p:cNvGraphicFramePr>
          <p:nvPr>
            <p:extLst>
              <p:ext uri="{D42A27DB-BD31-4B8C-83A1-F6EECF244321}">
                <p14:modId xmlns:p14="http://schemas.microsoft.com/office/powerpoint/2010/main" val="1546216751"/>
              </p:ext>
            </p:extLst>
          </p:nvPr>
        </p:nvGraphicFramePr>
        <p:xfrm>
          <a:off x="443435" y="778848"/>
          <a:ext cx="10415065" cy="5130482"/>
        </p:xfrm>
        <a:graphic>
          <a:graphicData uri="http://schemas.openxmlformats.org/drawingml/2006/table">
            <a:tbl>
              <a:tblPr/>
              <a:tblGrid>
                <a:gridCol w="6366601">
                  <a:extLst>
                    <a:ext uri="{9D8B030D-6E8A-4147-A177-3AD203B41FA5}">
                      <a16:colId xmlns:a16="http://schemas.microsoft.com/office/drawing/2014/main" val="542353211"/>
                    </a:ext>
                  </a:extLst>
                </a:gridCol>
                <a:gridCol w="1713767">
                  <a:extLst>
                    <a:ext uri="{9D8B030D-6E8A-4147-A177-3AD203B41FA5}">
                      <a16:colId xmlns:a16="http://schemas.microsoft.com/office/drawing/2014/main" val="3140092899"/>
                    </a:ext>
                  </a:extLst>
                </a:gridCol>
                <a:gridCol w="2334697">
                  <a:extLst>
                    <a:ext uri="{9D8B030D-6E8A-4147-A177-3AD203B41FA5}">
                      <a16:colId xmlns:a16="http://schemas.microsoft.com/office/drawing/2014/main" val="775574798"/>
                    </a:ext>
                  </a:extLst>
                </a:gridCol>
              </a:tblGrid>
              <a:tr h="364308">
                <a:tc>
                  <a:txBody>
                    <a:bodyPr/>
                    <a:lstStyle/>
                    <a:p>
                      <a:pPr marL="0" indent="0" algn="l" fontAlgn="base">
                        <a:buNone/>
                      </a:pPr>
                      <a:r>
                        <a:rPr lang="en-CA" sz="1000" b="1" i="0">
                          <a:solidFill>
                            <a:srgbClr val="FFFFFF"/>
                          </a:solidFill>
                          <a:effectLst/>
                          <a:latin typeface="Arial" panose="020B0604020202020204" pitchFamily="34" charset="0"/>
                        </a:rPr>
                        <a:t>Task</a:t>
                      </a:r>
                      <a:r>
                        <a:rPr lang="en-US" sz="1000" b="1" i="0">
                          <a:solidFill>
                            <a:srgbClr val="FFFFFF"/>
                          </a:solidFill>
                          <a:effectLst/>
                          <a:latin typeface="Arial" panose="020B0604020202020204" pitchFamily="34" charset="0"/>
                        </a:rPr>
                        <a:t>​</a:t>
                      </a:r>
                      <a:endParaRPr lang="en-US" sz="1100" b="1" i="0">
                        <a:solidFill>
                          <a:srgbClr val="FFFFFF"/>
                        </a:solidFill>
                        <a:effectLst/>
                      </a:endParaRP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21031" cap="flat" cmpd="sng" algn="ctr">
                      <a:solidFill>
                        <a:srgbClr val="FFFFFF"/>
                      </a:solidFill>
                      <a:prstDash val="solid"/>
                      <a:round/>
                      <a:headEnd type="none" w="med" len="med"/>
                      <a:tailEnd type="none" w="med" len="med"/>
                    </a:lnB>
                    <a:solidFill>
                      <a:srgbClr val="4472C4"/>
                    </a:solidFill>
                  </a:tcPr>
                </a:tc>
                <a:tc>
                  <a:txBody>
                    <a:bodyPr/>
                    <a:lstStyle/>
                    <a:p>
                      <a:pPr marL="0" indent="0" algn="l" fontAlgn="base">
                        <a:buNone/>
                      </a:pPr>
                      <a:r>
                        <a:rPr lang="en-CA" sz="1000" b="1" i="0" dirty="0">
                          <a:solidFill>
                            <a:srgbClr val="FFFFFF"/>
                          </a:solidFill>
                          <a:effectLst/>
                          <a:latin typeface="Arial" panose="020B0604020202020204" pitchFamily="34" charset="0"/>
                        </a:rPr>
                        <a:t>Status (Yes/No/%)</a:t>
                      </a:r>
                      <a:r>
                        <a:rPr lang="en-US" sz="1000" b="1" i="0" dirty="0">
                          <a:solidFill>
                            <a:srgbClr val="FFFFFF"/>
                          </a:solidFill>
                          <a:effectLst/>
                          <a:latin typeface="Arial" panose="020B0604020202020204" pitchFamily="34" charset="0"/>
                        </a:rPr>
                        <a:t>​</a:t>
                      </a:r>
                      <a:endParaRPr lang="en-US" sz="1100" b="1" i="0" dirty="0">
                        <a:solidFill>
                          <a:srgbClr val="FFFFFF"/>
                        </a:solidFill>
                        <a:effectLst/>
                      </a:endParaRP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21031" cap="flat" cmpd="sng" algn="ctr">
                      <a:solidFill>
                        <a:srgbClr val="FFFFFF"/>
                      </a:solidFill>
                      <a:prstDash val="solid"/>
                      <a:round/>
                      <a:headEnd type="none" w="med" len="med"/>
                      <a:tailEnd type="none" w="med" len="med"/>
                    </a:lnB>
                    <a:solidFill>
                      <a:srgbClr val="4472C4"/>
                    </a:solidFill>
                  </a:tcPr>
                </a:tc>
                <a:tc>
                  <a:txBody>
                    <a:bodyPr/>
                    <a:lstStyle/>
                    <a:p>
                      <a:pPr marL="0" indent="0" algn="l" fontAlgn="base">
                        <a:buNone/>
                      </a:pPr>
                      <a:r>
                        <a:rPr lang="en-CA" sz="1000" b="1" i="0" dirty="0">
                          <a:solidFill>
                            <a:srgbClr val="FFFFFF"/>
                          </a:solidFill>
                          <a:effectLst/>
                          <a:latin typeface="Arial" panose="020B0604020202020204" pitchFamily="34" charset="0"/>
                        </a:rPr>
                        <a:t>Comment</a:t>
                      </a:r>
                      <a:r>
                        <a:rPr lang="en-US" sz="1000" b="1" i="0" dirty="0">
                          <a:solidFill>
                            <a:srgbClr val="FFFFFF"/>
                          </a:solidFill>
                          <a:effectLst/>
                          <a:latin typeface="Arial" panose="020B0604020202020204" pitchFamily="34" charset="0"/>
                        </a:rPr>
                        <a:t>​</a:t>
                      </a:r>
                      <a:endParaRPr lang="en-US" sz="1100" b="1" i="0" dirty="0">
                        <a:solidFill>
                          <a:srgbClr val="FFFFFF"/>
                        </a:solidFill>
                        <a:effectLst/>
                      </a:endParaRP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21031" cap="flat" cmpd="sng" algn="ctr">
                      <a:solidFill>
                        <a:srgbClr val="FFFFFF"/>
                      </a:solidFill>
                      <a:prstDash val="solid"/>
                      <a:round/>
                      <a:headEnd type="none" w="med" len="med"/>
                      <a:tailEnd type="none" w="med" len="med"/>
                    </a:lnB>
                    <a:solidFill>
                      <a:srgbClr val="4472C4"/>
                    </a:solidFill>
                  </a:tcPr>
                </a:tc>
                <a:extLst>
                  <a:ext uri="{0D108BD9-81ED-4DB2-BD59-A6C34878D82A}">
                    <a16:rowId xmlns:a16="http://schemas.microsoft.com/office/drawing/2014/main" val="390022293"/>
                  </a:ext>
                </a:extLst>
              </a:tr>
              <a:tr h="198950">
                <a:tc>
                  <a:txBody>
                    <a:bodyPr/>
                    <a:lstStyle/>
                    <a:p>
                      <a:pPr marL="0" indent="0" algn="l" fontAlgn="base">
                        <a:buNone/>
                      </a:pPr>
                      <a:r>
                        <a:rPr lang="en-CA" sz="900" b="0" i="0">
                          <a:solidFill>
                            <a:srgbClr val="000000"/>
                          </a:solidFill>
                          <a:effectLst/>
                          <a:latin typeface="Arial" panose="020B0604020202020204" pitchFamily="34" charset="0"/>
                        </a:rPr>
                        <a:t>All released documents up-to-date?</a:t>
                      </a:r>
                      <a:r>
                        <a:rPr lang="en-US" sz="900" b="0" i="0">
                          <a:solidFill>
                            <a:srgbClr val="000000"/>
                          </a:solidFill>
                          <a:effectLst/>
                          <a:latin typeface="Arial" panose="020B0604020202020204" pitchFamily="34" charset="0"/>
                        </a:rPr>
                        <a:t>​</a:t>
                      </a:r>
                      <a:endParaRPr lang="en-US" sz="1100" b="0" i="0">
                        <a:solidFill>
                          <a:srgbClr val="000000"/>
                        </a:solidFill>
                        <a:effectLst/>
                      </a:endParaRP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21031"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FD5EA"/>
                    </a:solidFill>
                  </a:tcPr>
                </a:tc>
                <a:tc>
                  <a:txBody>
                    <a:bodyPr/>
                    <a:lstStyle/>
                    <a:p>
                      <a:pPr marL="0" indent="0" algn="l" fontAlgn="base">
                        <a:buNone/>
                      </a:pPr>
                      <a:r>
                        <a:rPr lang="en-US" sz="1100" b="0" i="0" dirty="0">
                          <a:solidFill>
                            <a:srgbClr val="000000"/>
                          </a:solidFill>
                          <a:effectLst/>
                        </a:rPr>
                        <a:t>9</a:t>
                      </a:r>
                      <a:r>
                        <a:rPr lang="en-CA" sz="1100" b="0" i="0" dirty="0">
                          <a:solidFill>
                            <a:srgbClr val="000000"/>
                          </a:solidFill>
                          <a:effectLst/>
                        </a:rPr>
                        <a:t>5%</a:t>
                      </a: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21031"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FD5EA"/>
                    </a:solidFill>
                  </a:tcPr>
                </a:tc>
                <a:tc>
                  <a:txBody>
                    <a:bodyPr/>
                    <a:lstStyle/>
                    <a:p>
                      <a:pPr marL="0" indent="0" algn="l" fontAlgn="auto">
                        <a:lnSpc>
                          <a:spcPct val="98214"/>
                        </a:lnSpc>
                        <a:buNone/>
                      </a:pPr>
                      <a:r>
                        <a:rPr lang="en-US" sz="900" b="0" i="0" dirty="0">
                          <a:solidFill>
                            <a:srgbClr val="000000"/>
                          </a:solidFill>
                          <a:effectLst/>
                          <a:latin typeface="Arial" panose="020B0604020202020204" pitchFamily="34" charset="0"/>
                        </a:rPr>
                        <a:t>See below re: test plans</a:t>
                      </a:r>
                      <a:endParaRPr lang="en-CA" sz="900" b="0" i="0" dirty="0">
                        <a:solidFill>
                          <a:srgbClr val="000000"/>
                        </a:solidFill>
                        <a:effectLst/>
                        <a:latin typeface="Arial" panose="020B0604020202020204" pitchFamily="34" charset="0"/>
                      </a:endParaRP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21031"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140012557"/>
                  </a:ext>
                </a:extLst>
              </a:tr>
              <a:tr h="460177">
                <a:tc>
                  <a:txBody>
                    <a:bodyPr/>
                    <a:lstStyle/>
                    <a:p>
                      <a:pPr marL="0" indent="0" algn="l" fontAlgn="base">
                        <a:buNone/>
                      </a:pPr>
                      <a:r>
                        <a:rPr lang="en-CA" sz="900" b="0" i="0" dirty="0">
                          <a:solidFill>
                            <a:srgbClr val="000000"/>
                          </a:solidFill>
                          <a:effectLst/>
                          <a:latin typeface="Arial" panose="020B0604020202020204" pitchFamily="34" charset="0"/>
                        </a:rPr>
                        <a:t>Commissioning plan drafted?</a:t>
                      </a:r>
                      <a:r>
                        <a:rPr lang="en-US" sz="900" b="0" i="0" dirty="0">
                          <a:solidFill>
                            <a:srgbClr val="000000"/>
                          </a:solidFill>
                          <a:effectLst/>
                          <a:latin typeface="Arial" panose="020B0604020202020204" pitchFamily="34" charset="0"/>
                        </a:rPr>
                        <a:t>​</a:t>
                      </a:r>
                      <a:endParaRPr lang="en-US" sz="1100" b="0" i="0" dirty="0">
                        <a:solidFill>
                          <a:srgbClr val="000000"/>
                        </a:solidFill>
                        <a:effectLst/>
                      </a:endParaRPr>
                    </a:p>
                    <a:p>
                      <a:pPr marL="0" indent="0" algn="l" fontAlgn="base">
                        <a:buNone/>
                      </a:pPr>
                      <a:r>
                        <a:rPr lang="en-US" sz="900" b="0" i="1" dirty="0">
                          <a:solidFill>
                            <a:srgbClr val="000000"/>
                          </a:solidFill>
                          <a:effectLst/>
                          <a:latin typeface="Arial" panose="020B0604020202020204" pitchFamily="34" charset="0"/>
                        </a:rPr>
                        <a:t>Note: Different types of projects have different criteria and terminology for ‘commissioning’ </a:t>
                      </a:r>
                      <a:r>
                        <a:rPr lang="en-CA" sz="900" b="0" i="0" dirty="0">
                          <a:solidFill>
                            <a:srgbClr val="000000"/>
                          </a:solidFill>
                          <a:effectLst/>
                          <a:latin typeface="Arial" panose="020B0604020202020204" pitchFamily="34" charset="0"/>
                        </a:rPr>
                        <a:t>​</a:t>
                      </a:r>
                      <a:endParaRPr lang="en-CA" sz="1100" b="0" i="0" dirty="0">
                        <a:solidFill>
                          <a:srgbClr val="000000"/>
                        </a:solidFill>
                        <a:effectLst/>
                      </a:endParaRP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9EBF5"/>
                    </a:solidFill>
                  </a:tcPr>
                </a:tc>
                <a:tc>
                  <a:txBody>
                    <a:bodyPr/>
                    <a:lstStyle/>
                    <a:p>
                      <a:pPr marL="0" indent="0" algn="l" fontAlgn="base">
                        <a:buNone/>
                      </a:pPr>
                      <a:r>
                        <a:rPr lang="en-CA" sz="1100" b="0" i="0" dirty="0">
                          <a:solidFill>
                            <a:srgbClr val="000000"/>
                          </a:solidFill>
                          <a:effectLst/>
                        </a:rPr>
                        <a:t>Yes</a:t>
                      </a: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9EBF5"/>
                    </a:solidFill>
                  </a:tcPr>
                </a:tc>
                <a:tc>
                  <a:txBody>
                    <a:bodyPr/>
                    <a:lstStyle/>
                    <a:p>
                      <a:pPr marL="0" indent="0" algn="l" fontAlgn="base">
                        <a:buNone/>
                      </a:pPr>
                      <a:r>
                        <a:rPr lang="en-CA" sz="1100" b="0" i="0" dirty="0">
                          <a:solidFill>
                            <a:srgbClr val="000000"/>
                          </a:solidFill>
                          <a:effectLst/>
                        </a:rPr>
                        <a:t>Functional test plan draft exists, currently in revision.</a:t>
                      </a:r>
                      <a:br>
                        <a:rPr lang="en-CA" sz="1100" b="0" i="0" dirty="0">
                          <a:solidFill>
                            <a:srgbClr val="000000"/>
                          </a:solidFill>
                          <a:effectLst/>
                        </a:rPr>
                      </a:br>
                      <a:r>
                        <a:rPr lang="en-CA" sz="1100" b="0" i="0" dirty="0">
                          <a:solidFill>
                            <a:srgbClr val="000000"/>
                          </a:solidFill>
                          <a:effectLst/>
                        </a:rPr>
                        <a:t>Beam-level commissioning plan drafted.</a:t>
                      </a: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659984264"/>
                  </a:ext>
                </a:extLst>
              </a:tr>
              <a:tr h="340377">
                <a:tc>
                  <a:txBody>
                    <a:bodyPr/>
                    <a:lstStyle/>
                    <a:p>
                      <a:pPr marL="0" indent="0" algn="l" fontAlgn="base">
                        <a:buNone/>
                      </a:pPr>
                      <a:r>
                        <a:rPr lang="en-US" sz="900" b="0" i="0" dirty="0">
                          <a:solidFill>
                            <a:srgbClr val="000000"/>
                          </a:solidFill>
                          <a:effectLst/>
                          <a:latin typeface="Arial" panose="020B0604020202020204" pitchFamily="34" charset="0"/>
                        </a:rPr>
                        <a:t>Drawings, diagrams or schematics released by ECO?</a:t>
                      </a:r>
                      <a:r>
                        <a:rPr lang="en-CA" sz="900" b="0" i="0" dirty="0">
                          <a:solidFill>
                            <a:srgbClr val="000000"/>
                          </a:solidFill>
                          <a:effectLst/>
                          <a:latin typeface="Arial" panose="020B0604020202020204" pitchFamily="34" charset="0"/>
                        </a:rPr>
                        <a:t>​</a:t>
                      </a:r>
                      <a:endParaRPr lang="en-CA" sz="1100" b="0" i="0" dirty="0">
                        <a:solidFill>
                          <a:srgbClr val="000000"/>
                        </a:solidFill>
                        <a:effectLst/>
                      </a:endParaRP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FD5EA"/>
                    </a:solidFill>
                  </a:tcPr>
                </a:tc>
                <a:tc>
                  <a:txBody>
                    <a:bodyPr/>
                    <a:lstStyle/>
                    <a:p>
                      <a:pPr marL="0" indent="0" algn="l" fontAlgn="base">
                        <a:buNone/>
                      </a:pPr>
                      <a:r>
                        <a:rPr lang="en-US" sz="1100" b="0" i="0" dirty="0">
                          <a:solidFill>
                            <a:srgbClr val="000000"/>
                          </a:solidFill>
                          <a:effectLst/>
                        </a:rPr>
                        <a:t>95%</a:t>
                      </a: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FD5EA"/>
                    </a:solidFill>
                  </a:tcPr>
                </a:tc>
                <a:tc>
                  <a:txBody>
                    <a:bodyPr/>
                    <a:lstStyle/>
                    <a:p>
                      <a:pPr marL="0" indent="0" algn="l" fontAlgn="base">
                        <a:buNone/>
                      </a:pPr>
                      <a:r>
                        <a:rPr lang="en-CA" sz="1100" b="0" i="0" dirty="0">
                          <a:solidFill>
                            <a:srgbClr val="000000"/>
                          </a:solidFill>
                          <a:effectLst/>
                        </a:rPr>
                        <a:t>Only top-level assemblies or small miscellaneous components and revisions</a:t>
                      </a: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3857036173"/>
                  </a:ext>
                </a:extLst>
              </a:tr>
              <a:tr h="374896">
                <a:tc>
                  <a:txBody>
                    <a:bodyPr/>
                    <a:lstStyle/>
                    <a:p>
                      <a:pPr marL="0" indent="0" algn="l" fontAlgn="base">
                        <a:buNone/>
                      </a:pPr>
                      <a:r>
                        <a:rPr lang="en-US" sz="900" b="0" i="0" dirty="0">
                          <a:solidFill>
                            <a:srgbClr val="000000"/>
                          </a:solidFill>
                          <a:effectLst/>
                          <a:latin typeface="Arial" panose="020B0604020202020204" pitchFamily="34" charset="0"/>
                        </a:rPr>
                        <a:t>All Requirements Specification documents released to </a:t>
                      </a:r>
                      <a:r>
                        <a:rPr lang="en-US" sz="900" b="0" i="0" dirty="0" err="1">
                          <a:solidFill>
                            <a:srgbClr val="000000"/>
                          </a:solidFill>
                          <a:effectLst/>
                          <a:latin typeface="Arial" panose="020B0604020202020204" pitchFamily="34" charset="0"/>
                        </a:rPr>
                        <a:t>Docushare</a:t>
                      </a:r>
                      <a:r>
                        <a:rPr lang="en-US" sz="900" b="0" i="0" dirty="0">
                          <a:solidFill>
                            <a:srgbClr val="000000"/>
                          </a:solidFill>
                          <a:effectLst/>
                          <a:latin typeface="Arial" panose="020B0604020202020204" pitchFamily="34" charset="0"/>
                        </a:rPr>
                        <a:t>?</a:t>
                      </a:r>
                      <a:r>
                        <a:rPr lang="en-CA" sz="900" b="0" i="0" dirty="0">
                          <a:solidFill>
                            <a:srgbClr val="000000"/>
                          </a:solidFill>
                          <a:effectLst/>
                          <a:latin typeface="Arial" panose="020B0604020202020204" pitchFamily="34" charset="0"/>
                        </a:rPr>
                        <a:t>​</a:t>
                      </a:r>
                      <a:endParaRPr lang="en-CA" sz="1100" b="0" i="0" dirty="0">
                        <a:solidFill>
                          <a:srgbClr val="000000"/>
                        </a:solidFill>
                        <a:effectLst/>
                      </a:endParaRP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9EBF5"/>
                    </a:solidFill>
                  </a:tcPr>
                </a:tc>
                <a:tc>
                  <a:txBody>
                    <a:bodyPr/>
                    <a:lstStyle/>
                    <a:p>
                      <a:pPr marL="0" indent="0" algn="l" fontAlgn="base">
                        <a:buNone/>
                      </a:pPr>
                      <a:r>
                        <a:rPr lang="en-CA" sz="1100" b="0" i="0" dirty="0">
                          <a:solidFill>
                            <a:srgbClr val="000000"/>
                          </a:solidFill>
                          <a:effectLst/>
                        </a:rPr>
                        <a:t>Yes</a:t>
                      </a: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9EBF5"/>
                    </a:solidFill>
                  </a:tcPr>
                </a:tc>
                <a:tc>
                  <a:txBody>
                    <a:bodyPr/>
                    <a:lstStyle/>
                    <a:p>
                      <a:pPr marL="0" indent="0" algn="l" fontAlgn="base">
                        <a:buNone/>
                      </a:pPr>
                      <a:endParaRPr lang="en-CA" sz="1100" b="0" i="0" dirty="0">
                        <a:solidFill>
                          <a:srgbClr val="000000"/>
                        </a:solidFill>
                        <a:effectLst/>
                      </a:endParaRP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2054198232"/>
                  </a:ext>
                </a:extLst>
              </a:tr>
              <a:tr h="325960">
                <a:tc>
                  <a:txBody>
                    <a:bodyPr/>
                    <a:lstStyle/>
                    <a:p>
                      <a:pPr marL="0" indent="0" algn="l" fontAlgn="base">
                        <a:buNone/>
                      </a:pPr>
                      <a:r>
                        <a:rPr lang="en-US" sz="900" b="0" i="0" dirty="0">
                          <a:solidFill>
                            <a:srgbClr val="000000"/>
                          </a:solidFill>
                          <a:effectLst/>
                          <a:latin typeface="Arial" panose="020B0604020202020204" pitchFamily="34" charset="0"/>
                        </a:rPr>
                        <a:t>Schedule critical path understood?</a:t>
                      </a:r>
                      <a:r>
                        <a:rPr lang="en-CA" sz="900" b="0" i="0" dirty="0">
                          <a:solidFill>
                            <a:srgbClr val="000000"/>
                          </a:solidFill>
                          <a:effectLst/>
                          <a:latin typeface="Arial" panose="020B0604020202020204" pitchFamily="34" charset="0"/>
                        </a:rPr>
                        <a:t>​</a:t>
                      </a:r>
                      <a:endParaRPr lang="en-CA" sz="1100" b="0" i="0" dirty="0">
                        <a:solidFill>
                          <a:srgbClr val="000000"/>
                        </a:solidFill>
                        <a:effectLst/>
                      </a:endParaRP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FD5EA"/>
                    </a:solidFill>
                  </a:tcPr>
                </a:tc>
                <a:tc>
                  <a:txBody>
                    <a:bodyPr/>
                    <a:lstStyle/>
                    <a:p>
                      <a:pPr marL="0" indent="0" algn="l" fontAlgn="base">
                        <a:buNone/>
                      </a:pPr>
                      <a:r>
                        <a:rPr lang="en-CA" sz="1100" b="0" i="0" dirty="0">
                          <a:solidFill>
                            <a:srgbClr val="000000"/>
                          </a:solidFill>
                          <a:effectLst/>
                        </a:rPr>
                        <a:t>Yes</a:t>
                      </a: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FD5EA"/>
                    </a:solidFill>
                  </a:tcPr>
                </a:tc>
                <a:tc>
                  <a:txBody>
                    <a:bodyPr/>
                    <a:lstStyle/>
                    <a:p>
                      <a:pPr marL="0" indent="0" algn="l" fontAlgn="base">
                        <a:buNone/>
                      </a:pPr>
                      <a:endParaRPr lang="en-CA" sz="1100" b="0" i="0" dirty="0">
                        <a:solidFill>
                          <a:srgbClr val="000000"/>
                        </a:solidFill>
                        <a:effectLst/>
                      </a:endParaRP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3868569013"/>
                  </a:ext>
                </a:extLst>
              </a:tr>
              <a:tr h="325960">
                <a:tc>
                  <a:txBody>
                    <a:bodyPr/>
                    <a:lstStyle/>
                    <a:p>
                      <a:pPr marL="0" indent="0" algn="l" fontAlgn="base">
                        <a:buNone/>
                      </a:pPr>
                      <a:r>
                        <a:rPr lang="en-US" sz="900" b="0" i="0" dirty="0">
                          <a:solidFill>
                            <a:srgbClr val="000000"/>
                          </a:solidFill>
                          <a:effectLst/>
                          <a:latin typeface="Arial" panose="020B0604020202020204" pitchFamily="34" charset="0"/>
                        </a:rPr>
                        <a:t>Budget by fiscal year is updated and remaining funds enough to cover projected costs?</a:t>
                      </a:r>
                      <a:r>
                        <a:rPr lang="en-CA" sz="900" b="0" i="0" dirty="0">
                          <a:solidFill>
                            <a:srgbClr val="000000"/>
                          </a:solidFill>
                          <a:effectLst/>
                          <a:latin typeface="Arial" panose="020B0604020202020204" pitchFamily="34" charset="0"/>
                        </a:rPr>
                        <a:t>​</a:t>
                      </a:r>
                      <a:endParaRPr lang="en-CA" sz="1100" b="0" i="0" dirty="0">
                        <a:solidFill>
                          <a:srgbClr val="000000"/>
                        </a:solidFill>
                        <a:effectLst/>
                      </a:endParaRP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9EBF5"/>
                    </a:solidFill>
                  </a:tcPr>
                </a:tc>
                <a:tc>
                  <a:txBody>
                    <a:bodyPr/>
                    <a:lstStyle/>
                    <a:p>
                      <a:pPr marL="0" indent="0" algn="l" fontAlgn="base">
                        <a:buNone/>
                      </a:pPr>
                      <a:r>
                        <a:rPr lang="en-CA" sz="1100" b="0" i="0" dirty="0">
                          <a:solidFill>
                            <a:srgbClr val="000000"/>
                          </a:solidFill>
                          <a:effectLst/>
                        </a:rPr>
                        <a:t>No</a:t>
                      </a: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9EBF5"/>
                    </a:solidFill>
                  </a:tcPr>
                </a:tc>
                <a:tc>
                  <a:txBody>
                    <a:bodyPr/>
                    <a:lstStyle/>
                    <a:p>
                      <a:pPr marL="0" indent="0" algn="l" fontAlgn="base">
                        <a:buNone/>
                      </a:pPr>
                      <a:r>
                        <a:rPr lang="en-CA" sz="1100" b="0" i="0" dirty="0">
                          <a:solidFill>
                            <a:srgbClr val="000000"/>
                          </a:solidFill>
                          <a:effectLst/>
                        </a:rPr>
                        <a:t>Overall project budget exceeded by ~3%, with less than $25k total spend remaining</a:t>
                      </a: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403679910"/>
                  </a:ext>
                </a:extLst>
              </a:tr>
              <a:tr h="594396">
                <a:tc>
                  <a:txBody>
                    <a:bodyPr/>
                    <a:lstStyle/>
                    <a:p>
                      <a:pPr marL="0" indent="0" algn="l" fontAlgn="base">
                        <a:buNone/>
                      </a:pPr>
                      <a:r>
                        <a:rPr lang="en-US" sz="900" b="0" i="0" dirty="0">
                          <a:solidFill>
                            <a:srgbClr val="000000"/>
                          </a:solidFill>
                          <a:effectLst/>
                          <a:latin typeface="Arial" panose="020B0604020202020204" pitchFamily="34" charset="0"/>
                        </a:rPr>
                        <a:t>Have you sent to the Procurement Department a list of all major items (&gt;$75k) to be purchased, with a timeframe, and agree with them on a procurement strategy for each? </a:t>
                      </a:r>
                      <a:endParaRPr lang="en-CA" sz="1100" b="0" i="0" dirty="0">
                        <a:solidFill>
                          <a:srgbClr val="000000"/>
                        </a:solidFill>
                        <a:effectLst/>
                      </a:endParaRP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FD5EA"/>
                    </a:solidFill>
                  </a:tcPr>
                </a:tc>
                <a:tc>
                  <a:txBody>
                    <a:bodyPr/>
                    <a:lstStyle/>
                    <a:p>
                      <a:pPr marL="0" indent="0" algn="l" fontAlgn="base">
                        <a:buNone/>
                      </a:pPr>
                      <a:r>
                        <a:rPr lang="en-CA" sz="1100" b="0" i="0" dirty="0">
                          <a:solidFill>
                            <a:srgbClr val="000000"/>
                          </a:solidFill>
                          <a:effectLst/>
                        </a:rPr>
                        <a:t>N/A</a:t>
                      </a: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FD5EA"/>
                    </a:solidFill>
                  </a:tcPr>
                </a:tc>
                <a:tc>
                  <a:txBody>
                    <a:bodyPr/>
                    <a:lstStyle/>
                    <a:p>
                      <a:pPr marL="0" indent="0" algn="l" fontAlgn="base">
                        <a:buNone/>
                      </a:pPr>
                      <a:r>
                        <a:rPr lang="en-CA" sz="1100" b="0" i="0" dirty="0">
                          <a:solidFill>
                            <a:srgbClr val="000000"/>
                          </a:solidFill>
                          <a:effectLst/>
                        </a:rPr>
                        <a:t>No remaining procurement packages of this size</a:t>
                      </a: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2068569110"/>
                  </a:ext>
                </a:extLst>
              </a:tr>
              <a:tr h="291641">
                <a:tc>
                  <a:txBody>
                    <a:bodyPr/>
                    <a:lstStyle/>
                    <a:p>
                      <a:pPr marL="0" indent="0" algn="l" fontAlgn="base">
                        <a:buNone/>
                      </a:pPr>
                      <a:r>
                        <a:rPr lang="en-US" sz="900" b="0" i="0" dirty="0">
                          <a:solidFill>
                            <a:srgbClr val="000000"/>
                          </a:solidFill>
                          <a:effectLst/>
                          <a:latin typeface="Arial" panose="020B0604020202020204" pitchFamily="34" charset="0"/>
                        </a:rPr>
                        <a:t>Top risks identified, with credible mitigation actions?</a:t>
                      </a:r>
                      <a:r>
                        <a:rPr lang="en-CA" sz="900" b="0" i="0" dirty="0">
                          <a:solidFill>
                            <a:srgbClr val="000000"/>
                          </a:solidFill>
                          <a:effectLst/>
                          <a:latin typeface="Arial" panose="020B0604020202020204" pitchFamily="34" charset="0"/>
                        </a:rPr>
                        <a:t>​</a:t>
                      </a:r>
                      <a:endParaRPr lang="en-CA" sz="1100" b="0" i="0" dirty="0">
                        <a:solidFill>
                          <a:srgbClr val="000000"/>
                        </a:solidFill>
                        <a:effectLst/>
                      </a:endParaRP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9EBF5"/>
                    </a:solidFill>
                  </a:tcPr>
                </a:tc>
                <a:tc>
                  <a:txBody>
                    <a:bodyPr/>
                    <a:lstStyle/>
                    <a:p>
                      <a:pPr marL="0" indent="0" algn="l" fontAlgn="base">
                        <a:buNone/>
                      </a:pPr>
                      <a:r>
                        <a:rPr lang="en-CA" sz="1100" b="0" i="0" dirty="0">
                          <a:solidFill>
                            <a:srgbClr val="000000"/>
                          </a:solidFill>
                          <a:effectLst/>
                        </a:rPr>
                        <a:t>Yes</a:t>
                      </a: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9EBF5"/>
                    </a:solidFill>
                  </a:tcPr>
                </a:tc>
                <a:tc>
                  <a:txBody>
                    <a:bodyPr/>
                    <a:lstStyle/>
                    <a:p>
                      <a:pPr marL="0" indent="0" algn="l" fontAlgn="base">
                        <a:buNone/>
                      </a:pPr>
                      <a:endParaRPr lang="en-CA" sz="1100" b="0" i="0" dirty="0">
                        <a:solidFill>
                          <a:srgbClr val="000000"/>
                        </a:solidFill>
                        <a:effectLst/>
                      </a:endParaRP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3816114139"/>
                  </a:ext>
                </a:extLst>
              </a:tr>
              <a:tr h="325960">
                <a:tc>
                  <a:txBody>
                    <a:bodyPr/>
                    <a:lstStyle/>
                    <a:p>
                      <a:pPr marL="0" indent="0" algn="l" fontAlgn="base">
                        <a:buNone/>
                      </a:pPr>
                      <a:r>
                        <a:rPr lang="en-US" sz="900" b="0" i="0" dirty="0">
                          <a:solidFill>
                            <a:srgbClr val="000000"/>
                          </a:solidFill>
                          <a:effectLst/>
                          <a:latin typeface="Arial" panose="020B0604020202020204" pitchFamily="34" charset="0"/>
                        </a:rPr>
                        <a:t>Integration and test plans reviewed by experts and project stakeholders (e.g. users)?</a:t>
                      </a:r>
                      <a:r>
                        <a:rPr lang="en-CA" sz="900" b="0" i="0" dirty="0">
                          <a:solidFill>
                            <a:srgbClr val="000000"/>
                          </a:solidFill>
                          <a:effectLst/>
                          <a:latin typeface="Arial" panose="020B0604020202020204" pitchFamily="34" charset="0"/>
                        </a:rPr>
                        <a:t>​</a:t>
                      </a:r>
                      <a:endParaRPr lang="en-CA" sz="1100" b="0" i="0" dirty="0">
                        <a:solidFill>
                          <a:srgbClr val="000000"/>
                        </a:solidFill>
                        <a:effectLst/>
                      </a:endParaRP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FD5EA"/>
                    </a:solidFill>
                  </a:tcPr>
                </a:tc>
                <a:tc>
                  <a:txBody>
                    <a:bodyPr/>
                    <a:lstStyle/>
                    <a:p>
                      <a:pPr marL="0" indent="0" algn="l" fontAlgn="base">
                        <a:buNone/>
                      </a:pPr>
                      <a:r>
                        <a:rPr lang="en-US" sz="1100" b="0" i="0" dirty="0">
                          <a:solidFill>
                            <a:srgbClr val="000000"/>
                          </a:solidFill>
                          <a:effectLst/>
                        </a:rPr>
                        <a:t>Partial</a:t>
                      </a:r>
                      <a:endParaRPr lang="en-CA" sz="1100" b="0" i="0" dirty="0">
                        <a:solidFill>
                          <a:srgbClr val="000000"/>
                        </a:solidFill>
                        <a:effectLst/>
                      </a:endParaRP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FD5EA"/>
                    </a:solidFill>
                  </a:tcPr>
                </a:tc>
                <a:tc>
                  <a:txBody>
                    <a:bodyPr/>
                    <a:lstStyle/>
                    <a:p>
                      <a:pPr marL="0" indent="0" algn="l" fontAlgn="base">
                        <a:buNone/>
                      </a:pPr>
                      <a:r>
                        <a:rPr lang="en-US" sz="1100" b="0" i="0" dirty="0">
                          <a:solidFill>
                            <a:srgbClr val="000000"/>
                          </a:solidFill>
                          <a:effectLst/>
                        </a:rPr>
                        <a:t>See above</a:t>
                      </a:r>
                      <a:endParaRPr lang="en-CA" sz="1100" b="0" i="0" dirty="0">
                        <a:solidFill>
                          <a:srgbClr val="000000"/>
                        </a:solidFill>
                        <a:effectLst/>
                      </a:endParaRP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3157275872"/>
                  </a:ext>
                </a:extLst>
              </a:tr>
              <a:tr h="460177">
                <a:tc>
                  <a:txBody>
                    <a:bodyPr/>
                    <a:lstStyle/>
                    <a:p>
                      <a:pPr marL="0" indent="0" algn="l" fontAlgn="base">
                        <a:buNone/>
                      </a:pPr>
                      <a:r>
                        <a:rPr lang="en-US" sz="900" b="0" i="0" dirty="0">
                          <a:solidFill>
                            <a:srgbClr val="000000"/>
                          </a:solidFill>
                          <a:effectLst/>
                          <a:latin typeface="Arial" panose="020B0604020202020204" pitchFamily="34" charset="0"/>
                        </a:rPr>
                        <a:t>Controls (EPICS, data acquisition, MPS, </a:t>
                      </a:r>
                      <a:r>
                        <a:rPr lang="en-US" sz="900" b="0" i="0" dirty="0" err="1">
                          <a:solidFill>
                            <a:srgbClr val="000000"/>
                          </a:solidFill>
                          <a:effectLst/>
                          <a:latin typeface="Arial" panose="020B0604020202020204" pitchFamily="34" charset="0"/>
                        </a:rPr>
                        <a:t>etc</a:t>
                      </a:r>
                      <a:r>
                        <a:rPr lang="en-US" sz="900" b="0" i="0" dirty="0">
                          <a:solidFill>
                            <a:srgbClr val="000000"/>
                          </a:solidFill>
                          <a:effectLst/>
                          <a:latin typeface="Arial" panose="020B0604020202020204" pitchFamily="34" charset="0"/>
                        </a:rPr>
                        <a:t>…) specified?</a:t>
                      </a:r>
                      <a:r>
                        <a:rPr lang="en-CA" sz="900" b="0" i="0" dirty="0">
                          <a:solidFill>
                            <a:srgbClr val="000000"/>
                          </a:solidFill>
                          <a:effectLst/>
                          <a:latin typeface="Arial" panose="020B0604020202020204" pitchFamily="34" charset="0"/>
                        </a:rPr>
                        <a:t>​</a:t>
                      </a:r>
                      <a:endParaRPr lang="en-CA" sz="1100" b="0" i="0" dirty="0">
                        <a:solidFill>
                          <a:srgbClr val="000000"/>
                        </a:solidFill>
                        <a:effectLst/>
                      </a:endParaRP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9EBF5"/>
                    </a:solidFill>
                  </a:tcPr>
                </a:tc>
                <a:tc>
                  <a:txBody>
                    <a:bodyPr/>
                    <a:lstStyle/>
                    <a:p>
                      <a:pPr marL="0" indent="0" algn="l" fontAlgn="base">
                        <a:buNone/>
                      </a:pPr>
                      <a:r>
                        <a:rPr lang="en-CA" sz="1100" b="0" i="0" dirty="0">
                          <a:solidFill>
                            <a:srgbClr val="000000"/>
                          </a:solidFill>
                          <a:effectLst/>
                        </a:rPr>
                        <a:t>Yes</a:t>
                      </a: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9EBF5"/>
                    </a:solidFill>
                  </a:tcPr>
                </a:tc>
                <a:tc>
                  <a:txBody>
                    <a:bodyPr/>
                    <a:lstStyle/>
                    <a:p>
                      <a:pPr marL="0" indent="0" algn="l" fontAlgn="base">
                        <a:buNone/>
                      </a:pPr>
                      <a:r>
                        <a:rPr lang="en-CA" sz="1100" b="0" i="0" dirty="0">
                          <a:solidFill>
                            <a:srgbClr val="000000"/>
                          </a:solidFill>
                          <a:effectLst/>
                        </a:rPr>
                        <a:t>Control of new devices has been tested / demonstrated</a:t>
                      </a: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2268768793"/>
                  </a:ext>
                </a:extLst>
              </a:tr>
              <a:tr h="325960">
                <a:tc>
                  <a:txBody>
                    <a:bodyPr/>
                    <a:lstStyle/>
                    <a:p>
                      <a:pPr marL="0" indent="0" algn="l" fontAlgn="base">
                        <a:buNone/>
                      </a:pPr>
                      <a:r>
                        <a:rPr lang="en-US" sz="900" b="0" i="0" dirty="0">
                          <a:solidFill>
                            <a:srgbClr val="000000"/>
                          </a:solidFill>
                          <a:effectLst/>
                          <a:latin typeface="Arial" panose="020B0604020202020204" pitchFamily="34" charset="0"/>
                        </a:rPr>
                        <a:t>Summary of lessons to learn thus far, presented at Gate review?</a:t>
                      </a:r>
                      <a:r>
                        <a:rPr lang="en-CA" sz="900" b="0" i="0" dirty="0">
                          <a:solidFill>
                            <a:srgbClr val="000000"/>
                          </a:solidFill>
                          <a:effectLst/>
                          <a:latin typeface="Arial" panose="020B0604020202020204" pitchFamily="34" charset="0"/>
                        </a:rPr>
                        <a:t>​</a:t>
                      </a:r>
                      <a:endParaRPr lang="en-CA" sz="1100" b="0" i="0" dirty="0">
                        <a:solidFill>
                          <a:srgbClr val="000000"/>
                        </a:solidFill>
                        <a:effectLst/>
                      </a:endParaRP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FD5EA"/>
                    </a:solidFill>
                  </a:tcPr>
                </a:tc>
                <a:tc>
                  <a:txBody>
                    <a:bodyPr/>
                    <a:lstStyle/>
                    <a:p>
                      <a:pPr marL="0" indent="0" algn="l" fontAlgn="base">
                        <a:buNone/>
                      </a:pPr>
                      <a:r>
                        <a:rPr lang="en-US" sz="1100" b="0" i="0" dirty="0">
                          <a:solidFill>
                            <a:srgbClr val="000000"/>
                          </a:solidFill>
                          <a:effectLst/>
                        </a:rPr>
                        <a:t>Y</a:t>
                      </a:r>
                      <a:r>
                        <a:rPr lang="en-CA" sz="1100" b="0" i="0" dirty="0">
                          <a:solidFill>
                            <a:srgbClr val="000000"/>
                          </a:solidFill>
                          <a:effectLst/>
                        </a:rPr>
                        <a:t>es</a:t>
                      </a: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FD5EA"/>
                    </a:solidFill>
                  </a:tcPr>
                </a:tc>
                <a:tc>
                  <a:txBody>
                    <a:bodyPr/>
                    <a:lstStyle/>
                    <a:p>
                      <a:pPr marL="0" indent="0" algn="l" fontAlgn="auto">
                        <a:lnSpc>
                          <a:spcPct val="98214"/>
                        </a:lnSpc>
                        <a:buNone/>
                      </a:pPr>
                      <a:endParaRPr lang="en-CA" sz="900" b="0" i="0" dirty="0">
                        <a:solidFill>
                          <a:srgbClr val="000000"/>
                        </a:solidFill>
                        <a:effectLst/>
                        <a:latin typeface="Arial" panose="020B0604020202020204" pitchFamily="34" charset="0"/>
                      </a:endParaRPr>
                    </a:p>
                  </a:txBody>
                  <a:tcPr marL="55786" marR="55786" marT="27893" marB="27893">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1131308852"/>
                  </a:ext>
                </a:extLst>
              </a:tr>
            </a:tbl>
          </a:graphicData>
        </a:graphic>
      </p:graphicFrame>
    </p:spTree>
    <p:extLst>
      <p:ext uri="{BB962C8B-B14F-4D97-AF65-F5344CB8AC3E}">
        <p14:creationId xmlns:p14="http://schemas.microsoft.com/office/powerpoint/2010/main" val="27995915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3BF01-2B0D-12BE-987B-B90DF5E58D93}"/>
              </a:ext>
            </a:extLst>
          </p:cNvPr>
          <p:cNvSpPr>
            <a:spLocks noGrp="1"/>
          </p:cNvSpPr>
          <p:nvPr>
            <p:ph type="title"/>
          </p:nvPr>
        </p:nvSpPr>
        <p:spPr/>
        <p:txBody>
          <a:bodyPr/>
          <a:lstStyle/>
          <a:p>
            <a:r>
              <a:rPr lang="en-US"/>
              <a:t>Plans and Objectives for the Next 6 Months</a:t>
            </a:r>
          </a:p>
        </p:txBody>
      </p:sp>
      <p:sp>
        <p:nvSpPr>
          <p:cNvPr id="3" name="Text Placeholder 2">
            <a:extLst>
              <a:ext uri="{FF2B5EF4-FFF2-40B4-BE49-F238E27FC236}">
                <a16:creationId xmlns:a16="http://schemas.microsoft.com/office/drawing/2014/main" id="{59233730-7E29-44F6-3DD3-321DF1660CD4}"/>
              </a:ext>
            </a:extLst>
          </p:cNvPr>
          <p:cNvSpPr>
            <a:spLocks noGrp="1"/>
          </p:cNvSpPr>
          <p:nvPr>
            <p:ph type="body" sz="quarter" idx="10"/>
          </p:nvPr>
        </p:nvSpPr>
        <p:spPr>
          <a:xfrm>
            <a:off x="526473" y="1066800"/>
            <a:ext cx="11145476" cy="1990288"/>
          </a:xfrm>
        </p:spPr>
        <p:txBody>
          <a:bodyPr wrap="square" lIns="91440" tIns="45720" rIns="91440" bIns="45720" anchor="t">
            <a:spAutoFit/>
          </a:bodyPr>
          <a:lstStyle/>
          <a:p>
            <a:r>
              <a:rPr lang="en-US" dirty="0">
                <a:latin typeface="Calibri"/>
                <a:cs typeface="Calibri"/>
              </a:rPr>
              <a:t>RIB Module assembly complete in ISAC I</a:t>
            </a:r>
          </a:p>
          <a:p>
            <a:r>
              <a:rPr lang="en-US" dirty="0">
                <a:latin typeface="Calibri"/>
                <a:cs typeface="Calibri"/>
              </a:rPr>
              <a:t>Combined testing of APTW modules complete in ISAC I</a:t>
            </a:r>
          </a:p>
          <a:p>
            <a:r>
              <a:rPr lang="en-US" dirty="0">
                <a:latin typeface="Calibri"/>
                <a:cs typeface="Calibri"/>
              </a:rPr>
              <a:t>First module move to target hall complete</a:t>
            </a:r>
          </a:p>
          <a:p>
            <a:r>
              <a:rPr lang="en-US" dirty="0">
                <a:latin typeface="Calibri"/>
                <a:cs typeface="Calibri"/>
              </a:rPr>
              <a:t>Pre-separator magnet installation complete</a:t>
            </a:r>
          </a:p>
          <a:p>
            <a:r>
              <a:rPr lang="en-US" dirty="0">
                <a:latin typeface="Calibri"/>
                <a:cs typeface="Calibri"/>
              </a:rPr>
              <a:t>AETE Raster assembly complete, progress on testing and controls development</a:t>
            </a:r>
          </a:p>
        </p:txBody>
      </p:sp>
    </p:spTree>
    <p:extLst>
      <p:ext uri="{BB962C8B-B14F-4D97-AF65-F5344CB8AC3E}">
        <p14:creationId xmlns:p14="http://schemas.microsoft.com/office/powerpoint/2010/main" val="4467300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132F1BD-709B-E843-9FFD-6E8D7AB0C6B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353" r="10296"/>
          <a:stretch/>
        </p:blipFill>
        <p:spPr>
          <a:xfrm>
            <a:off x="4911932" y="-28878"/>
            <a:ext cx="8441604" cy="6917867"/>
          </a:xfrm>
          <a:prstGeom prst="rect">
            <a:avLst/>
          </a:prstGeom>
        </p:spPr>
      </p:pic>
      <p:sp>
        <p:nvSpPr>
          <p:cNvPr id="3" name="Rectangle 2">
            <a:extLst>
              <a:ext uri="{FF2B5EF4-FFF2-40B4-BE49-F238E27FC236}">
                <a16:creationId xmlns:a16="http://schemas.microsoft.com/office/drawing/2014/main" id="{F43D1020-BEAD-AE44-3FB6-50C81BDE9DCB}"/>
              </a:ext>
            </a:extLst>
          </p:cNvPr>
          <p:cNvSpPr/>
          <p:nvPr/>
        </p:nvSpPr>
        <p:spPr>
          <a:xfrm>
            <a:off x="0" y="-28878"/>
            <a:ext cx="6096000" cy="7093551"/>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
              <a:cs typeface=""/>
            </a:endParaRPr>
          </a:p>
        </p:txBody>
      </p:sp>
      <p:sp>
        <p:nvSpPr>
          <p:cNvPr id="5" name="TextBox 4">
            <a:extLst>
              <a:ext uri="{FF2B5EF4-FFF2-40B4-BE49-F238E27FC236}">
                <a16:creationId xmlns:a16="http://schemas.microsoft.com/office/drawing/2014/main" id="{426CFABF-CDF2-1C2E-52F2-F9A729EF5F52}"/>
              </a:ext>
            </a:extLst>
          </p:cNvPr>
          <p:cNvSpPr txBox="1"/>
          <p:nvPr/>
        </p:nvSpPr>
        <p:spPr>
          <a:xfrm rot="16200000">
            <a:off x="4086646" y="4771509"/>
            <a:ext cx="3514724" cy="503984"/>
          </a:xfrm>
          <a:prstGeom prst="rect">
            <a:avLst/>
          </a:prstGeom>
          <a:noFill/>
        </p:spPr>
        <p:txBody>
          <a:bodyPr wrap="square" rtlCol="0">
            <a:spAutoFit/>
          </a:bodyPr>
          <a:lstStyle/>
          <a:p>
            <a:pPr>
              <a:lnSpc>
                <a:spcPts val="1560"/>
              </a:lnSpc>
            </a:pPr>
            <a:r>
              <a:rPr lang="en-US" b="1">
                <a:solidFill>
                  <a:srgbClr val="00B0F0"/>
                </a:solidFill>
                <a:latin typeface="Arial" charset="0"/>
                <a:ea typeface="Arial" charset="0"/>
                <a:cs typeface="Arial" charset="0"/>
              </a:rPr>
              <a:t>Discovery,</a:t>
            </a:r>
          </a:p>
          <a:p>
            <a:pPr>
              <a:lnSpc>
                <a:spcPts val="1560"/>
              </a:lnSpc>
            </a:pPr>
            <a:r>
              <a:rPr lang="en-US" b="1">
                <a:solidFill>
                  <a:srgbClr val="00B0F0"/>
                </a:solidFill>
                <a:latin typeface="Arial" charset="0"/>
                <a:ea typeface="Arial" charset="0"/>
                <a:cs typeface="Arial" charset="0"/>
              </a:rPr>
              <a:t>accelerated</a:t>
            </a:r>
          </a:p>
        </p:txBody>
      </p:sp>
      <p:pic>
        <p:nvPicPr>
          <p:cNvPr id="22" name="Picture 21">
            <a:extLst>
              <a:ext uri="{FF2B5EF4-FFF2-40B4-BE49-F238E27FC236}">
                <a16:creationId xmlns:a16="http://schemas.microsoft.com/office/drawing/2014/main" id="{B7B8743E-43EB-7875-8A78-9B86454362D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36970" y="5071250"/>
            <a:ext cx="411480" cy="411480"/>
          </a:xfrm>
          <a:prstGeom prst="rect">
            <a:avLst/>
          </a:prstGeom>
        </p:spPr>
      </p:pic>
      <p:pic>
        <p:nvPicPr>
          <p:cNvPr id="23" name="Picture 22">
            <a:extLst>
              <a:ext uri="{FF2B5EF4-FFF2-40B4-BE49-F238E27FC236}">
                <a16:creationId xmlns:a16="http://schemas.microsoft.com/office/drawing/2014/main" id="{2C17EF53-971A-97FD-8FAF-EC76764D98C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58807" y="5074298"/>
            <a:ext cx="408432" cy="408432"/>
          </a:xfrm>
          <a:prstGeom prst="rect">
            <a:avLst/>
          </a:prstGeom>
        </p:spPr>
      </p:pic>
      <p:pic>
        <p:nvPicPr>
          <p:cNvPr id="24" name="Picture 23">
            <a:extLst>
              <a:ext uri="{FF2B5EF4-FFF2-40B4-BE49-F238E27FC236}">
                <a16:creationId xmlns:a16="http://schemas.microsoft.com/office/drawing/2014/main" id="{4CA4B3D7-5B01-4697-5E54-0EA63A732FD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477596" y="5071250"/>
            <a:ext cx="411480" cy="411480"/>
          </a:xfrm>
          <a:prstGeom prst="rect">
            <a:avLst/>
          </a:prstGeom>
        </p:spPr>
      </p:pic>
      <p:pic>
        <p:nvPicPr>
          <p:cNvPr id="25" name="Picture 24">
            <a:extLst>
              <a:ext uri="{FF2B5EF4-FFF2-40B4-BE49-F238E27FC236}">
                <a16:creationId xmlns:a16="http://schemas.microsoft.com/office/drawing/2014/main" id="{891E1A82-5848-3D60-D5B2-7EDD1BA1B9F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099433" y="5071250"/>
            <a:ext cx="411480" cy="411480"/>
          </a:xfrm>
          <a:prstGeom prst="rect">
            <a:avLst/>
          </a:prstGeom>
        </p:spPr>
      </p:pic>
      <p:sp>
        <p:nvSpPr>
          <p:cNvPr id="26" name="Title 1">
            <a:extLst>
              <a:ext uri="{FF2B5EF4-FFF2-40B4-BE49-F238E27FC236}">
                <a16:creationId xmlns:a16="http://schemas.microsoft.com/office/drawing/2014/main" id="{66599AF2-489E-0AAB-0CE0-3F06D2902902}"/>
              </a:ext>
            </a:extLst>
          </p:cNvPr>
          <p:cNvSpPr txBox="1">
            <a:spLocks/>
          </p:cNvSpPr>
          <p:nvPr/>
        </p:nvSpPr>
        <p:spPr>
          <a:xfrm>
            <a:off x="1130016" y="2873040"/>
            <a:ext cx="3938833" cy="1581961"/>
          </a:xfrm>
          <a:prstGeom prst="rect">
            <a:avLst/>
          </a:prstGeom>
        </p:spPr>
        <p:txBody>
          <a:bodyPr anchor="t">
            <a:normAutofit/>
          </a:bodyPr>
          <a:lstStyle>
            <a:lvl1pPr algn="l" defTabSz="914411"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marL="0" marR="0" lvl="0" indent="0" algn="l" defTabSz="914411"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a:ln>
                  <a:noFill/>
                </a:ln>
                <a:solidFill>
                  <a:srgbClr val="000000"/>
                </a:solidFill>
                <a:effectLst/>
                <a:uLnTx/>
                <a:uFillTx/>
                <a:latin typeface="Arial" charset="0"/>
                <a:cs typeface="Arial" charset="0"/>
              </a:rPr>
              <a:t>Thank you</a:t>
            </a:r>
            <a:br>
              <a:rPr kumimoji="0" lang="en-US" sz="3200" b="0" i="0" u="none" strike="noStrike" kern="1200" cap="none" spc="0" normalizeH="0" baseline="0" noProof="0">
                <a:ln>
                  <a:noFill/>
                </a:ln>
                <a:solidFill>
                  <a:srgbClr val="000000"/>
                </a:solidFill>
                <a:effectLst/>
                <a:uLnTx/>
                <a:uFillTx/>
                <a:latin typeface="Arial" charset="0"/>
                <a:cs typeface="Arial" charset="0"/>
              </a:rPr>
            </a:br>
            <a:r>
              <a:rPr kumimoji="0" lang="en-US" sz="3200" b="0" i="0" u="none" strike="noStrike" kern="1200" cap="none" spc="0" normalizeH="0" baseline="0" noProof="0">
                <a:ln>
                  <a:noFill/>
                </a:ln>
                <a:solidFill>
                  <a:srgbClr val="00B0F0"/>
                </a:solidFill>
                <a:effectLst/>
                <a:uLnTx/>
                <a:uFillTx/>
                <a:latin typeface="Arial" charset="0"/>
                <a:cs typeface="Arial" charset="0"/>
              </a:rPr>
              <a:t>Merci</a:t>
            </a:r>
            <a:endParaRPr kumimoji="0" lang="en-US" sz="3200" b="0" i="0" u="none" strike="noStrike" kern="1200" cap="none" spc="0" normalizeH="0" baseline="0" noProof="0">
              <a:ln>
                <a:noFill/>
              </a:ln>
              <a:solidFill>
                <a:srgbClr val="000000"/>
              </a:solidFill>
              <a:effectLst/>
              <a:uLnTx/>
              <a:uFillTx/>
              <a:latin typeface="Arial" charset="0"/>
              <a:cs typeface="Arial" charset="0"/>
            </a:endParaRPr>
          </a:p>
        </p:txBody>
      </p:sp>
      <p:sp>
        <p:nvSpPr>
          <p:cNvPr id="27" name="Text Placeholder 2">
            <a:extLst>
              <a:ext uri="{FF2B5EF4-FFF2-40B4-BE49-F238E27FC236}">
                <a16:creationId xmlns:a16="http://schemas.microsoft.com/office/drawing/2014/main" id="{05573725-FCAF-34D0-E085-FD7BC2C9BFFC}"/>
              </a:ext>
            </a:extLst>
          </p:cNvPr>
          <p:cNvSpPr txBox="1">
            <a:spLocks/>
          </p:cNvSpPr>
          <p:nvPr/>
        </p:nvSpPr>
        <p:spPr>
          <a:xfrm>
            <a:off x="1130261" y="4616740"/>
            <a:ext cx="3938587" cy="304113"/>
          </a:xfrm>
          <a:prstGeom prst="rect">
            <a:avLst/>
          </a:prstGeom>
        </p:spPr>
        <p:txBody>
          <a:bodyPr/>
          <a:lstStyle>
            <a:lvl1pPr marL="0" indent="0" algn="l" defTabSz="914411" rtl="0" eaLnBrk="1" latinLnBrk="0" hangingPunct="1">
              <a:lnSpc>
                <a:spcPct val="90000"/>
              </a:lnSpc>
              <a:spcBef>
                <a:spcPts val="1001"/>
              </a:spcBef>
              <a:buFontTx/>
              <a:buNone/>
              <a:defRPr sz="1800" kern="1200">
                <a:solidFill>
                  <a:schemeClr val="tx1"/>
                </a:solidFill>
                <a:latin typeface="+mn-lt"/>
                <a:ea typeface="+mn-ea"/>
                <a:cs typeface="+mn-cs"/>
              </a:defRPr>
            </a:lvl1pPr>
            <a:lvl2pPr marL="685809" indent="-228604" algn="l" defTabSz="914411"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914400" indent="0" algn="l" defTabSz="914411" rtl="0" eaLnBrk="1" latinLnBrk="0" hangingPunct="1">
              <a:lnSpc>
                <a:spcPct val="90000"/>
              </a:lnSpc>
              <a:spcBef>
                <a:spcPts val="500"/>
              </a:spcBef>
              <a:buFontTx/>
              <a:buNone/>
              <a:defRPr sz="2000" kern="1200">
                <a:solidFill>
                  <a:schemeClr val="tx1"/>
                </a:solidFill>
                <a:latin typeface="+mn-lt"/>
                <a:ea typeface="+mn-ea"/>
                <a:cs typeface="+mn-cs"/>
              </a:defRPr>
            </a:lvl3pPr>
            <a:lvl4pPr marL="1600221"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4pPr>
            <a:lvl5pPr marL="2057427"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5pPr>
            <a:lvl6pPr marL="2514632"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6pPr>
            <a:lvl7pPr marL="2971838"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7pPr>
            <a:lvl8pPr marL="3429044"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8pPr>
            <a:lvl9pPr marL="3886249"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9pPr>
          </a:lstStyle>
          <a:p>
            <a:pPr marL="0" marR="0" lvl="0" indent="0" algn="l" defTabSz="914411" rtl="0" eaLnBrk="1" fontAlgn="auto" latinLnBrk="0" hangingPunct="1">
              <a:lnSpc>
                <a:spcPct val="90000"/>
              </a:lnSpc>
              <a:spcBef>
                <a:spcPts val="1001"/>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Follow us </a:t>
            </a: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@TRIUMFLab</a:t>
            </a:r>
          </a:p>
        </p:txBody>
      </p:sp>
      <p:sp>
        <p:nvSpPr>
          <p:cNvPr id="28" name="Text Placeholder 3">
            <a:extLst>
              <a:ext uri="{FF2B5EF4-FFF2-40B4-BE49-F238E27FC236}">
                <a16:creationId xmlns:a16="http://schemas.microsoft.com/office/drawing/2014/main" id="{DE1CD4DC-B643-6654-696C-5A18C5712862}"/>
              </a:ext>
            </a:extLst>
          </p:cNvPr>
          <p:cNvSpPr txBox="1">
            <a:spLocks/>
          </p:cNvSpPr>
          <p:nvPr/>
        </p:nvSpPr>
        <p:spPr>
          <a:xfrm>
            <a:off x="1130016" y="4242120"/>
            <a:ext cx="3938587" cy="374620"/>
          </a:xfrm>
          <a:prstGeom prst="rect">
            <a:avLst/>
          </a:prstGeom>
        </p:spPr>
        <p:txBody>
          <a:bodyPr/>
          <a:lstStyle>
            <a:lvl1pPr marL="0" indent="0" algn="l" defTabSz="914411" rtl="0" eaLnBrk="1" latinLnBrk="0" hangingPunct="1">
              <a:lnSpc>
                <a:spcPct val="90000"/>
              </a:lnSpc>
              <a:spcBef>
                <a:spcPts val="1001"/>
              </a:spcBef>
              <a:buFontTx/>
              <a:buNone/>
              <a:defRPr sz="2000" b="1" kern="1200">
                <a:solidFill>
                  <a:srgbClr val="00B0F0"/>
                </a:solidFill>
                <a:latin typeface="+mn-lt"/>
                <a:ea typeface="+mn-ea"/>
                <a:cs typeface="+mn-cs"/>
              </a:defRPr>
            </a:lvl1pPr>
            <a:lvl2pPr marL="685809" indent="-228604" algn="l" defTabSz="914411"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914400" indent="0" algn="l" defTabSz="914411" rtl="0" eaLnBrk="1" latinLnBrk="0" hangingPunct="1">
              <a:lnSpc>
                <a:spcPct val="90000"/>
              </a:lnSpc>
              <a:spcBef>
                <a:spcPts val="500"/>
              </a:spcBef>
              <a:buFontTx/>
              <a:buNone/>
              <a:defRPr sz="2000" kern="1200">
                <a:solidFill>
                  <a:schemeClr val="tx1"/>
                </a:solidFill>
                <a:latin typeface="+mn-lt"/>
                <a:ea typeface="+mn-ea"/>
                <a:cs typeface="+mn-cs"/>
              </a:defRPr>
            </a:lvl3pPr>
            <a:lvl4pPr marL="1600221"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4pPr>
            <a:lvl5pPr marL="2057427"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5pPr>
            <a:lvl6pPr marL="2514632"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6pPr>
            <a:lvl7pPr marL="2971838"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7pPr>
            <a:lvl8pPr marL="3429044"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8pPr>
            <a:lvl9pPr marL="3886249"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9pPr>
          </a:lstStyle>
          <a:p>
            <a:pPr marL="0" marR="0" lvl="0" indent="0" algn="l" defTabSz="914411" rtl="0" eaLnBrk="1" fontAlgn="auto" latinLnBrk="0" hangingPunct="1">
              <a:lnSpc>
                <a:spcPct val="90000"/>
              </a:lnSpc>
              <a:spcBef>
                <a:spcPts val="1001"/>
              </a:spcBef>
              <a:spcAft>
                <a:spcPts val="0"/>
              </a:spcAft>
              <a:buClrTx/>
              <a:buSzTx/>
              <a:buFontTx/>
              <a:buNone/>
              <a:tabLst/>
              <a:defRPr/>
            </a:pPr>
            <a:r>
              <a:rPr kumimoji="0" lang="en-US" sz="2000" b="1" i="0" u="none" strike="noStrike" kern="1200" cap="none" spc="0" normalizeH="0" baseline="0" noProof="0">
                <a:ln>
                  <a:noFill/>
                </a:ln>
                <a:solidFill>
                  <a:srgbClr val="00B0F0"/>
                </a:solidFill>
                <a:effectLst/>
                <a:uLnTx/>
                <a:uFillTx/>
                <a:latin typeface="Arial" panose="020B0604020202020204"/>
                <a:ea typeface="+mn-ea"/>
                <a:cs typeface="+mn-cs"/>
              </a:rPr>
              <a:t>www.triumf.ca</a:t>
            </a:r>
          </a:p>
        </p:txBody>
      </p:sp>
    </p:spTree>
    <p:extLst>
      <p:ext uri="{BB962C8B-B14F-4D97-AF65-F5344CB8AC3E}">
        <p14:creationId xmlns:p14="http://schemas.microsoft.com/office/powerpoint/2010/main" val="42277568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F5D2946-03A6-4BF0-92CB-9BFD33239FF7}">
  <we:reference id="4b785c87-866c-4bad-85d8-5d1ae467ac9a" version="3.1.0.0" store="EXCatalog" storeType="EXCatalog"/>
  <we:alternateReferences>
    <we:reference id="WA104381909" version="3.1.0.0" store="en-CA"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0CB2828E1201942B8A24B5B9FC97DF4" ma:contentTypeVersion="20" ma:contentTypeDescription="Create a new document." ma:contentTypeScope="" ma:versionID="0c3f97690a7df12611194161c0b0bb0c">
  <xsd:schema xmlns:xsd="http://www.w3.org/2001/XMLSchema" xmlns:xs="http://www.w3.org/2001/XMLSchema" xmlns:p="http://schemas.microsoft.com/office/2006/metadata/properties" xmlns:ns2="7675a99e-c8ba-4881-bd3f-e38975b27079" xmlns:ns3="9e5de4d3-d549-47d7-b127-8d6395db1f25" targetNamespace="http://schemas.microsoft.com/office/2006/metadata/properties" ma:root="true" ma:fieldsID="776d7c2b41a4698a76b9a12aaf963c41" ns2:_="" ns3:_="">
    <xsd:import namespace="7675a99e-c8ba-4881-bd3f-e38975b27079"/>
    <xsd:import namespace="9e5de4d3-d549-47d7-b127-8d6395db1f2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OCR" minOccurs="0"/>
                <xsd:element ref="ns3:MediaServiceGenerationTime" minOccurs="0"/>
                <xsd:element ref="ns3:MediaServiceEventHashCode" minOccurs="0"/>
                <xsd:element ref="ns3:File" minOccurs="0"/>
                <xsd:element ref="ns3:MediaServiceLocation"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75a99e-c8ba-4881-bd3f-e38975b2707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1696add-89bf-48d2-a5c3-ed8bee33a509}" ma:internalName="TaxCatchAll" ma:showField="CatchAllData" ma:web="7675a99e-c8ba-4881-bd3f-e38975b2707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e5de4d3-d549-47d7-b127-8d6395db1f2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File" ma:index="16" nillable="true" ma:displayName="File" ma:format="Dropdown" ma:indexed="true" ma:internalName="File" ma:percentage="FALSE">
      <xsd:simpleType>
        <xsd:restriction base="dms:Number"/>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ae3b54c-c226-4f74-9573-cd9558e4dc0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7675a99e-c8ba-4881-bd3f-e38975b27079">
      <UserInfo>
        <DisplayName>Peter Bayliss</DisplayName>
        <AccountId>12</AccountId>
        <AccountType/>
      </UserInfo>
      <UserInfo>
        <DisplayName>Sam McEwen</DisplayName>
        <AccountId>78</AccountId>
        <AccountType/>
      </UserInfo>
      <UserInfo>
        <DisplayName>Adam Newsome</DisplayName>
        <AccountId>20</AccountId>
        <AccountType/>
      </UserInfo>
      <UserInfo>
        <DisplayName>Luca Egoriti</DisplayName>
        <AccountId>194</AccountId>
        <AccountType/>
      </UserInfo>
      <UserInfo>
        <DisplayName>Trian Groumoutis</DisplayName>
        <AccountId>68</AccountId>
        <AccountType/>
      </UserInfo>
      <UserInfo>
        <DisplayName>Yuri Bylinskii</DisplayName>
        <AccountId>37</AccountId>
        <AccountType/>
      </UserInfo>
      <UserInfo>
        <DisplayName>Chad Fisher</DisplayName>
        <AccountId>33</AccountId>
        <AccountType/>
      </UserInfo>
      <UserInfo>
        <DisplayName>Asita Perera</DisplayName>
        <AccountId>21</AccountId>
        <AccountType/>
      </UserInfo>
      <UserInfo>
        <DisplayName>Alexander Gottberg</DisplayName>
        <AccountId>10</AccountId>
        <AccountType/>
      </UserInfo>
      <UserInfo>
        <DisplayName>Michael Vogel</DisplayName>
        <AccountId>92</AccountId>
        <AccountType/>
      </UserInfo>
    </SharedWithUsers>
    <TaxCatchAll xmlns="7675a99e-c8ba-4881-bd3f-e38975b27079" xsi:nil="true"/>
    <lcf76f155ced4ddcb4097134ff3c332f xmlns="9e5de4d3-d549-47d7-b127-8d6395db1f25">
      <Terms xmlns="http://schemas.microsoft.com/office/infopath/2007/PartnerControls"/>
    </lcf76f155ced4ddcb4097134ff3c332f>
    <File xmlns="9e5de4d3-d549-47d7-b127-8d6395db1f25" xsi:nil="true"/>
  </documentManagement>
</p:properties>
</file>

<file path=customXml/itemProps1.xml><?xml version="1.0" encoding="utf-8"?>
<ds:datastoreItem xmlns:ds="http://schemas.openxmlformats.org/officeDocument/2006/customXml" ds:itemID="{FF22FD6E-DC23-4753-90AB-83564AE2DF76}">
  <ds:schemaRefs>
    <ds:schemaRef ds:uri="http://schemas.microsoft.com/sharepoint/v3/contenttype/forms"/>
  </ds:schemaRefs>
</ds:datastoreItem>
</file>

<file path=customXml/itemProps2.xml><?xml version="1.0" encoding="utf-8"?>
<ds:datastoreItem xmlns:ds="http://schemas.openxmlformats.org/officeDocument/2006/customXml" ds:itemID="{E5EF2866-74A2-41D0-8573-E320EA3265C6}">
  <ds:schemaRefs>
    <ds:schemaRef ds:uri="7675a99e-c8ba-4881-bd3f-e38975b27079"/>
    <ds:schemaRef ds:uri="9e5de4d3-d549-47d7-b127-8d6395db1f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0EF0098-8D15-4C54-89BD-E641737C3864}">
  <ds:schemaRefs>
    <ds:schemaRef ds:uri="7675a99e-c8ba-4881-bd3f-e38975b27079"/>
    <ds:schemaRef ds:uri="9e5de4d3-d549-47d7-b127-8d6395db1f25"/>
    <ds:schemaRef ds:uri="dce16e73-9ace-4c75-91da-503e8264b7ea"/>
    <ds:schemaRef ds:uri="eda07789-38b1-46ee-8bcf-54016269a50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1414</TotalTime>
  <Words>755</Words>
  <Application>Microsoft Office PowerPoint</Application>
  <PresentationFormat>Widescreen</PresentationFormat>
  <Paragraphs>89</Paragraphs>
  <Slides>16</Slides>
  <Notes>3</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P354 Overview ARIEL Pre-Separator and RIB Transport  ASSC Fall 2026</vt:lpstr>
      <vt:lpstr>PowerPoint Presentation</vt:lpstr>
      <vt:lpstr>PowerPoint Presentation</vt:lpstr>
      <vt:lpstr>Recent Accomplishments – RIB Module Assembly</vt:lpstr>
      <vt:lpstr>Recent Accomplishments – RIB Module Assembly</vt:lpstr>
      <vt:lpstr>Recent Accomplishments – RIB Module Assembly</vt:lpstr>
      <vt:lpstr>Recent Accomplishments – Module Mounting System Installation</vt:lpstr>
      <vt:lpstr>Recent Accomplishments – Module Mounting System Installation</vt:lpstr>
      <vt:lpstr>Recent Accomplishments – Manufacturing &amp; Installation</vt:lpstr>
      <vt:lpstr>Progress on Plans Presented at previous ASSC Meeting</vt:lpstr>
      <vt:lpstr>MTA Update</vt:lpstr>
      <vt:lpstr>Major Risks, Issues, Concerns</vt:lpstr>
      <vt:lpstr>LS 26</vt:lpstr>
      <vt:lpstr>Gate 3 Readiness</vt:lpstr>
      <vt:lpstr>Plans and Objectives for the Next 6 Months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ALM  Nov. 27, 2020</dc:title>
  <dc:creator>Bob Laxdal</dc:creator>
  <cp:lastModifiedBy>David Wager</cp:lastModifiedBy>
  <cp:revision>6</cp:revision>
  <dcterms:created xsi:type="dcterms:W3CDTF">2020-11-27T23:42:20Z</dcterms:created>
  <dcterms:modified xsi:type="dcterms:W3CDTF">2026-09-25T18:42:03Z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xd_Signature">
    <vt:bool>false</vt:bool>
  </property>
  <property fmtid="{D5CDD505-2E9C-101B-9397-08002B2CF9AE}" pid="3" name="xd_ProgID">
    <vt:lpwstr/>
  </property>
  <property fmtid="{D5CDD505-2E9C-101B-9397-08002B2CF9AE}" pid="4" name="ComplianceAssetId">
    <vt:lpwstr/>
  </property>
  <property fmtid="{D5CDD505-2E9C-101B-9397-08002B2CF9AE}" pid="5" name="TemplateUrl">
    <vt:lpwstr/>
  </property>
  <property fmtid="{D5CDD505-2E9C-101B-9397-08002B2CF9AE}" pid="6" name="_ExtendedDescription">
    <vt:lpwstr/>
  </property>
  <property fmtid="{D5CDD505-2E9C-101B-9397-08002B2CF9AE}" pid="7" name="MediaServiceImageTags">
    <vt:lpwstr/>
  </property>
  <property fmtid="{D5CDD505-2E9C-101B-9397-08002B2CF9AE}" pid="8" name="ContentTypeId">
    <vt:lpwstr>0x01010040CB2828E1201942B8A24B5B9FC97DF4</vt:lpwstr>
  </property>
</Properties>
</file>