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81"/>
  </p:normalViewPr>
  <p:slideViewPr>
    <p:cSldViewPr snapToGrid="0">
      <p:cViewPr varScale="1">
        <p:scale>
          <a:sx n="116" d="100"/>
          <a:sy n="116" d="100"/>
        </p:scale>
        <p:origin x="3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12346-E2D0-B869-B446-D317FFF62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3F66CC-C64D-78BC-0DB0-17C9D4CD55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6BB8C5-0F75-20A6-7F13-542133860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A5BA9-E2E1-A943-84D1-9AB3DA6FE9D8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2BAC6-FE50-5D2E-8A72-39180F24A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CA424-0BE7-D9AF-0587-615277A94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6E2BA-07B7-4840-B438-8111FDA86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99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38F08-4E02-B665-EE60-604ABA323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88C6B-EF53-586C-B6BF-33F7DAA32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310D7-CBFE-AD95-A872-545114F1D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A5BA9-E2E1-A943-84D1-9AB3DA6FE9D8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4D42B-3C5B-DF6E-5B57-697E3CAE5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81467-554F-F0E4-3839-1D84565FF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6E2BA-07B7-4840-B438-8111FDA86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175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FE967-4718-C96B-026C-F0AF00187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E90141-D63E-112A-1DE2-B8D94245B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239B2D-FDF0-F498-23A1-E06DCA928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A5BA9-E2E1-A943-84D1-9AB3DA6FE9D8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C2893-48CA-B77A-A80F-91F6831B4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62BFF-700D-16ED-0F18-0B71183CE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6E2BA-07B7-4840-B438-8111FDA86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955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85DC0-EBDD-C953-0130-D350A4E9D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26A90D-651F-8ECE-494D-137F148A4F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8CE388-F06F-9F7E-29D3-72092DD9C3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2CE2F2-5B96-4C6F-9C88-BED2095EB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A5BA9-E2E1-A943-84D1-9AB3DA6FE9D8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BCEBE0-EB3B-1125-348E-44B65F9EB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8DD62A-962D-6F2D-C286-D0A2A22B2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6E2BA-07B7-4840-B438-8111FDA86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806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18002-DFC6-B808-6D29-499AB6561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4F7DF6-4B69-AB34-7381-2737AB96A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DD8A79-1517-E444-1354-00CFF0AB26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421516-DFCB-E90A-8AC8-BCBAB0D5D1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1D3573-50FF-A440-69B7-C7D90710E2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2A0E85-F7FA-5397-6964-12E346346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A5BA9-E2E1-A943-84D1-9AB3DA6FE9D8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63B6FB-DBC9-CDBA-DA51-6FB17C815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735CBF-16E1-EB94-BA72-CC8B059AE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6E2BA-07B7-4840-B438-8111FDA86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6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34D6F-16A8-C92F-EF43-2D9AF3362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ACD76E-0370-2A65-8BE8-AE7B35F6F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A5BA9-E2E1-A943-84D1-9AB3DA6FE9D8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BFB2AD-768D-2389-9441-29E7822CE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701F32-ADD6-3523-56F9-0C9488D98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6E2BA-07B7-4840-B438-8111FDA86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62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9384FB-481A-196F-7F40-02961D345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A5BA9-E2E1-A943-84D1-9AB3DA6FE9D8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BFA3A8-88BC-52A5-83C0-B604FCC58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CF2CB-6458-77BE-DDE6-DAC800947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6E2BA-07B7-4840-B438-8111FDA86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490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CCD3-A892-5814-9918-950690416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8FCA6-58CC-2645-F982-06E423F28A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1B9EB-1B50-A7D3-3942-94FAA09F82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EA7678-04BA-85A5-2716-35CFB06D9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A5BA9-E2E1-A943-84D1-9AB3DA6FE9D8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B86DF0-48E4-B53B-8A61-0677FD053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277EDC-B074-1E8C-371E-52FFF4D3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6E2BA-07B7-4840-B438-8111FDA86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47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03149-E89B-2BF6-D84B-47B88D5DB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57BA2C-AFB7-4092-1E06-1D0E042BF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4E7EB-3F56-0A23-52FB-DD244AAB9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B841B1-CAA2-F882-A4B0-451C151CB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A5BA9-E2E1-A943-84D1-9AB3DA6FE9D8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DAB80-84F0-56A9-3582-44454245E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C02E3E-11FD-159F-AA90-15A445736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6E2BA-07B7-4840-B438-8111FDA86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653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147D2-3E62-AC8D-C6C2-85897D959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C41B9C-8DAF-6218-554A-A8B7F479B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AC042F-B96C-983A-73B9-B53FB8796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A5BA9-E2E1-A943-84D1-9AB3DA6FE9D8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386954-E96F-D6EA-7365-8C26CC673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45783-078C-382B-C791-DC3BA804B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6E2BA-07B7-4840-B438-8111FDA86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15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75D996-37F3-F525-1F30-E2831F6831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7FE2E1-08DA-D4E6-E6AA-FF0F8C1AF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B9A68A-E194-1C4B-3734-EA1BE1AF2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A5BA9-E2E1-A943-84D1-9AB3DA6FE9D8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482DA-323B-15E0-8BD3-AB41A8ACC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E820D-EB40-1E59-F0E0-291A0C728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D6E2BA-07B7-4840-B438-8111FDA86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441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193EC-0926-6D45-97C9-8EDA665BE67A}" type="datetime1">
              <a:rPr lang="en-CA" smtClean="0"/>
              <a:t>2026-10-19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07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8FA3D-F064-7B40-957D-1C0C986AAE73}" type="datetime1">
              <a:rPr lang="en-CA" smtClean="0"/>
              <a:t>2026-10-19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95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186C7-023C-6247-A3AB-6A90F4D1F881}" type="datetime1">
              <a:rPr lang="en-CA" smtClean="0"/>
              <a:t>2026-10-19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175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C7FC5-50C8-B54D-B237-3F4E1B9AB179}" type="datetime1">
              <a:rPr lang="en-CA" smtClean="0"/>
              <a:t>2026-10-19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516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DEA85-6927-1046-AE7D-50DBD4915551}" type="datetime1">
              <a:rPr lang="en-CA" smtClean="0"/>
              <a:t>2026-10-19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57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0D5DC-2B66-4B48-8658-096D5FCF02B0}" type="datetime1">
              <a:rPr lang="en-CA" smtClean="0"/>
              <a:t>2026-10-19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521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37AC2-5426-594A-8356-D8D7DD9E1D71}" type="datetime1">
              <a:rPr lang="en-CA" smtClean="0"/>
              <a:t>2026-10-19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17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5C587-1387-C249-A223-595934F4572B}" type="datetime1">
              <a:rPr lang="en-CA" smtClean="0"/>
              <a:t>2026-10-19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38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271E3-53D3-D144-94E5-0B543CF430D4}" type="datetime1">
              <a:rPr lang="en-CA" smtClean="0"/>
              <a:t>2026-10-19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002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D0A20-C520-D546-96C7-4298379D135E}" type="datetime1">
              <a:rPr lang="en-CA" smtClean="0"/>
              <a:t>2026-10-19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183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D3F1-194C-0042-957C-DC65F6B22E5F}" type="datetime1">
              <a:rPr lang="en-CA" smtClean="0"/>
              <a:t>2026-10-19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874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09E905-2F14-86FA-62C7-196BDAACD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707BD-8736-7C03-2F6E-4732B64D0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55AF7-7267-443F-1A3A-E3EB96C5C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0A5BA9-E2E1-A943-84D1-9AB3DA6FE9D8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7C60D-514F-45CE-1FAD-6B14A3A488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9644D-EFBF-6ED9-DC1E-9A877228EA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D6E2BA-07B7-4840-B438-8111FDA86A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26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CF2189A3-C49B-BD42-952C-5FCE41E9B124}" type="datetime1">
              <a:rPr lang="en-CA" smtClean="0"/>
              <a:t>2026-10-19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659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indico.triumf.ca/event/973/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4B2AF-CEAD-8A21-5327-AA46949DBB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HAICU in-person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DA5CF2-EF19-B0BE-F97C-DFB0D61026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Oct 20, 2026 at UBC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279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E3E16-4577-C2BE-6165-9BAE88DC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DE695-6F8E-ECBD-DD23-A7214DC88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60" y="136525"/>
            <a:ext cx="10890929" cy="1097280"/>
          </a:xfrm>
        </p:spPr>
        <p:txBody>
          <a:bodyPr/>
          <a:lstStyle/>
          <a:p>
            <a:r>
              <a:rPr lang="en-US" dirty="0"/>
              <a:t>Long-term &amp; short-term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29DF0-AFB4-F6BD-E77C-1605CA067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1" y="1233805"/>
            <a:ext cx="7666638" cy="548767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Thank you for your </a:t>
            </a:r>
            <a:r>
              <a:rPr lang="en-CA" dirty="0"/>
              <a:t>continued</a:t>
            </a:r>
            <a:r>
              <a:rPr lang="en-US" dirty="0"/>
              <a:t> hard work!</a:t>
            </a:r>
          </a:p>
          <a:p>
            <a:r>
              <a:rPr lang="en-US" dirty="0"/>
              <a:t>Long-term objective: Develop (anti)hydrogen fountain &amp; interferometer!</a:t>
            </a:r>
          </a:p>
          <a:p>
            <a:pPr lvl="1"/>
            <a:r>
              <a:rPr lang="en-US" dirty="0"/>
              <a:t>Towards ultra-precise measurements of matter-antimatter symmetries </a:t>
            </a:r>
          </a:p>
          <a:p>
            <a:r>
              <a:rPr lang="en-US" dirty="0"/>
              <a:t>Many intermediate “world firsts” milestones</a:t>
            </a:r>
          </a:p>
          <a:p>
            <a:pPr lvl="1"/>
            <a:r>
              <a:rPr lang="en-US" dirty="0"/>
              <a:t>3D laser cooling, Raman transitions, coherent quantum control (e.g. STIRAP), fountain launch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Immediate short-term milestone: trapping of H</a:t>
            </a:r>
          </a:p>
          <a:p>
            <a:pPr lvl="1"/>
            <a:r>
              <a:rPr lang="en-US" dirty="0"/>
              <a:t>It will be first time H be trapped in a trap which is (</a:t>
            </a:r>
            <a:r>
              <a:rPr lang="en-US" dirty="0" err="1"/>
              <a:t>i</a:t>
            </a:r>
            <a:r>
              <a:rPr lang="en-US" dirty="0"/>
              <a:t>) stable (i.e. without holes), (ii) with dry loading (i.e. without superfluid He walls), (iii) with quadrupolar radial field, and  (iv) with radial optical access. </a:t>
            </a:r>
          </a:p>
          <a:p>
            <a:pPr lvl="1"/>
            <a:r>
              <a:rPr lang="en-US" dirty="0"/>
              <a:t>All 4 conditions are necessary for 3D laser cooling and efficient fountain production.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DFBE7-3E5D-88D9-676E-955FEB403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C12960-6E85-460F-B6E3-5B82CB31AF3D}" type="slidenum">
              <a:rPr kumimoji="0" lang="en-US" sz="900" b="1" i="0" u="none" strike="noStrike" kern="1200" cap="all" spc="30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900" b="1" i="0" u="none" strike="noStrike" kern="1200" cap="all" spc="30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4C1498-5425-D5D7-07C1-E11D64D2B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573" y="1465606"/>
            <a:ext cx="3756057" cy="39267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C61288-66E3-C6CF-7C43-FEC34B49C23B}"/>
              </a:ext>
            </a:extLst>
          </p:cNvPr>
          <p:cNvSpPr txBox="1"/>
          <p:nvPr/>
        </p:nvSpPr>
        <p:spPr>
          <a:xfrm>
            <a:off x="10725588" y="5597372"/>
            <a:ext cx="1324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/>
                <a:ea typeface="+mn-ea"/>
                <a:cs typeface="+mn-cs"/>
              </a:rPr>
              <a:t>Figure: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randview Display"/>
                <a:ea typeface="+mn-ea"/>
                <a:cs typeface="+mn-cs"/>
              </a:rPr>
              <a:t>Chukman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3253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95A29-EC75-83C9-1FFF-F7416244B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6525"/>
            <a:ext cx="10890929" cy="1097280"/>
          </a:xfrm>
        </p:spPr>
        <p:txBody>
          <a:bodyPr/>
          <a:lstStyle/>
          <a:p>
            <a:r>
              <a:rPr lang="en-US" dirty="0"/>
              <a:t>Shopping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016EB-3FF2-D91B-F229-47ECA5DD9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1233805"/>
            <a:ext cx="10890928" cy="49658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All the purchases must be completed by Aug 2027 (delivered and paid)</a:t>
            </a:r>
          </a:p>
          <a:p>
            <a:endParaRPr lang="en-US" dirty="0"/>
          </a:p>
          <a:p>
            <a:r>
              <a:rPr lang="en-US" dirty="0"/>
              <a:t>Scope (Giulia)</a:t>
            </a:r>
          </a:p>
          <a:p>
            <a:r>
              <a:rPr lang="en-US" dirty="0"/>
              <a:t>DAQ (Andrea)</a:t>
            </a:r>
          </a:p>
          <a:p>
            <a:r>
              <a:rPr lang="en-US" dirty="0"/>
              <a:t>Microwaves (Tim/Mike)</a:t>
            </a:r>
          </a:p>
          <a:p>
            <a:r>
              <a:rPr lang="en-US" dirty="0"/>
              <a:t>Magnet power supplies (</a:t>
            </a:r>
            <a:r>
              <a:rPr lang="en-US" dirty="0" err="1"/>
              <a:t>Chukman</a:t>
            </a:r>
            <a:r>
              <a:rPr lang="en-US" dirty="0"/>
              <a:t>)</a:t>
            </a:r>
          </a:p>
          <a:p>
            <a:r>
              <a:rPr lang="en-US" dirty="0"/>
              <a:t>121 + 243 nm laser? (Taka)</a:t>
            </a:r>
          </a:p>
          <a:p>
            <a:r>
              <a:rPr lang="en-US" dirty="0"/>
              <a:t>Interferometer laser (Makoto/Taka)</a:t>
            </a:r>
          </a:p>
          <a:p>
            <a:r>
              <a:rPr lang="en-US" dirty="0"/>
              <a:t>Design work for new laser room? (Nicolas)</a:t>
            </a:r>
          </a:p>
          <a:p>
            <a:r>
              <a:rPr lang="en-US" dirty="0" err="1"/>
              <a:t>Etc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BE624-6E85-AC6E-2A18-AAA098330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597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1AF1D-C34F-93DF-ACF8-BB81DE31C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535" y="109728"/>
            <a:ext cx="10890929" cy="1097280"/>
          </a:xfrm>
        </p:spPr>
        <p:txBody>
          <a:bodyPr/>
          <a:lstStyle/>
          <a:p>
            <a:r>
              <a:rPr lang="en-US" dirty="0"/>
              <a:t>Agenda </a:t>
            </a:r>
            <a:r>
              <a:rPr lang="en-CA" b="0" dirty="0">
                <a:hlinkClick r:id="rId2" tooltip="https://indico.triumf.ca/event/973/"/>
              </a:rPr>
              <a:t>https://indico.triumf.ca/event/973/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040D0-2962-F0C7-712D-E23B0A350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536" y="1247388"/>
            <a:ext cx="10890928" cy="510896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Objectives: high level review of current status and what needs to be done in next few months</a:t>
            </a:r>
          </a:p>
          <a:p>
            <a:pPr fontAlgn="base"/>
            <a:r>
              <a:rPr lang="en-CA" dirty="0"/>
              <a:t>14:00 - 14:10: Intro [Makoto]</a:t>
            </a:r>
          </a:p>
          <a:p>
            <a:pPr fontAlgn="base"/>
            <a:r>
              <a:rPr lang="en-CA" dirty="0"/>
              <a:t>14:10 - 14:55 Status and plans for UBC source, decelerator, laser [Colin, Giulia, Taka]</a:t>
            </a:r>
          </a:p>
          <a:p>
            <a:pPr fontAlgn="base"/>
            <a:r>
              <a:rPr lang="en-CA"/>
              <a:t>14:55 </a:t>
            </a:r>
            <a:r>
              <a:rPr lang="en-CA" dirty="0"/>
              <a:t>- 15:10: Source simulation [Filo]</a:t>
            </a:r>
          </a:p>
          <a:p>
            <a:pPr fontAlgn="base"/>
            <a:r>
              <a:rPr lang="en-CA" dirty="0"/>
              <a:t>15:10 - 15:30: TRIUMF overview, infrastructure [Nicolas]</a:t>
            </a:r>
          </a:p>
          <a:p>
            <a:pPr fontAlgn="base"/>
            <a:r>
              <a:rPr lang="en-CA" dirty="0"/>
              <a:t>15:30 - 15:40: Magnets and trap [</a:t>
            </a:r>
            <a:r>
              <a:rPr lang="en-CA" dirty="0" err="1"/>
              <a:t>Chukman</a:t>
            </a:r>
            <a:r>
              <a:rPr lang="en-CA" dirty="0"/>
              <a:t>/Lars]</a:t>
            </a:r>
          </a:p>
          <a:p>
            <a:pPr fontAlgn="base"/>
            <a:r>
              <a:rPr lang="en-CA" dirty="0"/>
              <a:t>15:40 - 15:50: Controls &amp; detectors [Andrea/Lars/Zach]</a:t>
            </a:r>
          </a:p>
          <a:p>
            <a:pPr fontAlgn="base"/>
            <a:r>
              <a:rPr lang="en-CA" dirty="0"/>
              <a:t>15:50 - 16:00: AOB </a:t>
            </a:r>
          </a:p>
          <a:p>
            <a:pPr fontAlgn="base"/>
            <a:r>
              <a:rPr lang="en-CA" dirty="0"/>
              <a:t>16:00: Drinks 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F4BD39-D4AA-7587-5442-2544C0DA0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77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1275</TotalTime>
  <Words>327</Words>
  <Application>Microsoft Macintosh PowerPoint</Application>
  <PresentationFormat>Widescreen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Grandview Display</vt:lpstr>
      <vt:lpstr>Office Theme</vt:lpstr>
      <vt:lpstr>DashVTI</vt:lpstr>
      <vt:lpstr>HAICU in-person meeting</vt:lpstr>
      <vt:lpstr>Long-term &amp; short-term objectives</vt:lpstr>
      <vt:lpstr>Shopping list</vt:lpstr>
      <vt:lpstr>Agenda https://indico.triumf.ca/event/973/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Makoto Fujiwara</dc:creator>
  <cp:lastModifiedBy>Makoto Fujiwara</cp:lastModifiedBy>
  <cp:revision>1</cp:revision>
  <dcterms:created xsi:type="dcterms:W3CDTF">2026-10-19T22:52:56Z</dcterms:created>
  <dcterms:modified xsi:type="dcterms:W3CDTF">2026-10-20T20:08:24Z</dcterms:modified>
</cp:coreProperties>
</file>